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  <p:sldMasterId id="2147483756" r:id="rId3"/>
  </p:sldMasterIdLst>
  <p:notesMasterIdLst>
    <p:notesMasterId r:id="rId12"/>
  </p:notesMasterIdLst>
  <p:sldIdLst>
    <p:sldId id="266" r:id="rId4"/>
    <p:sldId id="256" r:id="rId5"/>
    <p:sldId id="257" r:id="rId6"/>
    <p:sldId id="258" r:id="rId7"/>
    <p:sldId id="259" r:id="rId8"/>
    <p:sldId id="260" r:id="rId9"/>
    <p:sldId id="261" r:id="rId10"/>
    <p:sldId id="263" r:id="rId11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66"/>
    <a:srgbClr val="FFCC66"/>
    <a:srgbClr val="C5A4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8" autoAdjust="0"/>
    <p:restoredTop sz="94624" autoAdjust="0"/>
  </p:normalViewPr>
  <p:slideViewPr>
    <p:cSldViewPr>
      <p:cViewPr>
        <p:scale>
          <a:sx n="100" d="100"/>
          <a:sy n="100" d="100"/>
        </p:scale>
        <p:origin x="-480" y="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0990792-5A0F-4452-B001-554BE85ACBA9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k-SK" noProof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noProof="0" smtClean="0"/>
              <a:t>Kliknite sem a upravte štýly predlohy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Tretia úroveň</a:t>
            </a:r>
          </a:p>
          <a:p>
            <a:pPr lvl="3"/>
            <a:r>
              <a:rPr lang="sk-SK" noProof="0" smtClean="0"/>
              <a:t>Štvrtá úroveň</a:t>
            </a:r>
          </a:p>
          <a:p>
            <a:pPr lvl="4"/>
            <a:r>
              <a:rPr lang="sk-SK" noProof="0" smtClean="0"/>
              <a:t>Piata úroveň</a:t>
            </a:r>
            <a:endParaRPr lang="sk-SK" noProof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F23DBDF-A523-4C0D-B1CE-5C73732881B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87407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obrazu snímky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k-SK" smtClean="0"/>
          </a:p>
        </p:txBody>
      </p:sp>
      <p:sp>
        <p:nvSpPr>
          <p:cNvPr id="16388" name="Zástupný symbol čísla snímky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E04BAEE-38B5-488A-8B72-9EBD6189417C}" type="slidenum">
              <a:rPr lang="sk-SK" sz="1200">
                <a:latin typeface="+mn-lt"/>
              </a:rPr>
              <a:pPr algn="r">
                <a:defRPr/>
              </a:pPr>
              <a:t>8</a:t>
            </a:fld>
            <a:endParaRPr lang="sk-SK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35BC0-6ABA-4636-8544-E8DD104E1DBB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C97A4-958B-4F37-B506-9494E12580D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422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2D4FD-0A97-4D4D-8849-ABFF8A52209A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71F31-DF43-481A-850D-C6BE9204CE5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8112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3FEB7-9E76-4F56-99EC-10D5A50BFA83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AA8CE-18EB-4DE4-BCFB-0B70C52FD40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309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262A4-72AA-4A72-9405-7F8BFC08705C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3ABB3-860F-4215-AC1A-00C03FD4870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6958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F969C-DF2E-481B-A933-07E77939F858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A6666-7B49-4E38-B411-BD48215FAFE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491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DB41C-9590-4A77-81D6-75A4140EEB3A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9EBC7-4A2F-4529-B004-0CDFDB28ED3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979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85787-78A5-44C3-8A42-12137422870F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FD419-B00D-4D1F-943D-5D36FC1C18B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7032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7CDE5-ECD2-43AC-A551-56333E29BE44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81A99-A52B-475B-9044-FB2BF9860CA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45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2BBE4-1269-4FBA-B3B7-6089ADD2D78F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991E6-65AF-41F9-9E71-C3FC281AA73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977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584E0-C9C6-4186-B1DD-800C08226048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7FD06-BA19-458C-A053-3F92DDBB4CE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783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5289B-6DC5-408F-87D0-B04BE7220AAA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56043-9784-4459-8613-B1845B00ED6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69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k-SK" smtClean="0"/>
              <a:t>Kliknite sem a upravte štýl predlohy podnadpisov.</a:t>
            </a:r>
            <a:endParaRPr lang="en-US"/>
          </a:p>
        </p:txBody>
      </p:sp>
      <p:sp>
        <p:nvSpPr>
          <p:cNvPr id="4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FBD01-4E92-4C94-88CB-D6415A3492BF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821B6-D5A2-4518-8D91-93E1A8CA48A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94297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0969D-12B0-4D5D-8D35-5FED1CE69AD1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0D113-9053-4F67-AA1B-6744CC3F9DB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693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37142-ADCE-4DBF-AC8F-126F3ED8E395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30054-CB90-4E3C-B7CC-1195B25E404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23837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AD420-22DC-4DE0-9365-8A86086E64D7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1E332-AE6E-40C8-9D17-5B5199E33A9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1481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2327C-E1AF-4847-A48D-78475D2F600E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8" name="Zástupný symbol päty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3C0F4-C06F-4C1C-989A-981C2813C36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8896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9EEEE-2AA5-4DFA-9A80-84162A28624E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päty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13572-965A-49E9-957D-D27A6F0DAF3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5846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402A4-469F-45BF-8D8D-F0531F7FEABF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" name="Zástupný symbol päty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F2A0D-E509-41E8-B8BA-FE0E526FC25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978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05F22-B1F9-49DC-8CA1-FAD2D98D4CC9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189D2-C1BE-43E2-A84A-4642C7BC482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616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s jedným odstrihnutým a zaobleným rohom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avouhlý trojuholník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Voľná form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Voľná form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sk-SK" noProof="0" smtClean="0"/>
              <a:t>Ak chcete pridať obrázok, kliknite na ikonu</a:t>
            </a:r>
            <a:endParaRPr lang="en-US" noProof="0" dirty="0"/>
          </a:p>
        </p:txBody>
      </p:sp>
      <p:sp>
        <p:nvSpPr>
          <p:cNvPr id="9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FBEE3-A708-43D9-9D39-BC35221145EF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10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1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060D5-17BB-48AA-B8C1-8BFB7067537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066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A2AA6-BFED-4DAC-99A1-442C3A5D0149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B47E2-8A5D-4B28-92F0-CE8596F45CC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528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857A2-BA5B-43EE-B3EA-8F10BBE8810C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A7DA0-7151-4826-ABAB-3AC43EC3BCE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501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k-SK" smtClean="0"/>
              <a:t>Kliknite sem a upravte štýl predlohy podnadpisov.</a:t>
            </a:r>
            <a:endParaRPr lang="en-US"/>
          </a:p>
        </p:txBody>
      </p:sp>
      <p:sp>
        <p:nvSpPr>
          <p:cNvPr id="4" name="Zástupný symbol dátumu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F3A80-498B-4550-92F2-48D59993B4A9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56488-EAA5-4F85-80E5-888B93C7D3E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9700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E09B-EC3C-4F6E-9071-39CC7A9C5EAD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2177B-8443-4443-91DB-D4B8E1E1C0E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287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02379-4252-49F7-9D71-E81E6A416543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43D8F-5384-4E09-982B-20E206FBF3A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1696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dátumu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4069A-6026-48E3-AE3B-E5B065C6A365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E5EDA-E133-4C5A-BA17-B682FEA492D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329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Zástupný symbol dátumu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271DF-1904-44CA-9C2B-BD98F421DED3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8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740AF-1BC7-4228-B4F1-B199EB06B58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149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dátumu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6028D-9091-4492-96D2-F26C3D058E39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600F4-759E-4484-93E6-F66336723BA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866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4C8E3-156A-4066-8BA0-32C52D359CEC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1767D-297F-4CB5-8DC8-B522CF8FBA6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9493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dátumu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3EECF-5FBC-47DD-85B5-950445919A80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C90B0-073C-408F-B6DA-99EADEC2FC8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931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sk-SK" noProof="0" smtClean="0"/>
              <a:t>Ak chcete pridať obrázok, kliknite na ikonu</a:t>
            </a:r>
            <a:endParaRPr lang="en-US" noProof="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91D96-0265-481C-87FC-D895BA1239D9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E1CBD-8F57-4332-B38E-5F7E7AB823C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876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19F8B-C63E-412F-A3F7-1724CD1C1C8B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97764-88B1-43EA-870D-27D8265E9B5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4541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6CF5D-2F62-4086-91FA-755D02A09BB6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CF6BF-A4DE-4152-8F25-57FD1BA49D3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419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D35C6B-FBF4-486E-99B6-D5B48C216F37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A5247E-6613-419B-A9F8-2D08CEAD383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ľná forma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052" name="Zástupný symbol nadpisu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  <a:endParaRPr lang="en-US" smtClean="0"/>
          </a:p>
        </p:txBody>
      </p:sp>
      <p:sp>
        <p:nvSpPr>
          <p:cNvPr id="2053" name="Zástupný symbol textu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smtClean="0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1E10DD7-02FF-464D-AC79-E4413BD35AF1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0F9056-70D5-4CB3-99EE-33DD65DBFEA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grpSp>
        <p:nvGrpSpPr>
          <p:cNvPr id="2057" name="Skupina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Voľná form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Voľná form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57" r:id="rId2"/>
    <p:sldLayoutId id="2147483876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77" r:id="rId9"/>
    <p:sldLayoutId id="2147483863" r:id="rId10"/>
    <p:sldLayoutId id="214748386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075" name="Zástupný symbol textu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smtClean="0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56265B-DB46-40AB-8AC3-8C44A819E761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882ED9-FE44-4F1C-BDFC-B71D486F693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78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17" Type="http://schemas.openxmlformats.org/officeDocument/2006/relationships/image" Target="../media/image25.jpeg"/><Relationship Id="rId2" Type="http://schemas.openxmlformats.org/officeDocument/2006/relationships/image" Target="../media/image10.jpe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gif"/><Relationship Id="rId15" Type="http://schemas.openxmlformats.org/officeDocument/2006/relationships/image" Target="../media/image23.png"/><Relationship Id="rId10" Type="http://schemas.openxmlformats.org/officeDocument/2006/relationships/image" Target="../media/image18.jpeg"/><Relationship Id="rId19" Type="http://schemas.openxmlformats.org/officeDocument/2006/relationships/image" Target="../media/image27.pn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Relationship Id="rId22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15.jpeg"/><Relationship Id="rId12" Type="http://schemas.openxmlformats.org/officeDocument/2006/relationships/image" Target="../media/image3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33.png"/><Relationship Id="rId5" Type="http://schemas.openxmlformats.org/officeDocument/2006/relationships/image" Target="../media/image24.png"/><Relationship Id="rId15" Type="http://schemas.openxmlformats.org/officeDocument/2006/relationships/image" Target="../media/image17.jpeg"/><Relationship Id="rId10" Type="http://schemas.openxmlformats.org/officeDocument/2006/relationships/image" Target="../media/image32.png"/><Relationship Id="rId4" Type="http://schemas.openxmlformats.org/officeDocument/2006/relationships/image" Target="../media/image12.jpeg"/><Relationship Id="rId9" Type="http://schemas.openxmlformats.org/officeDocument/2006/relationships/image" Target="../media/image20.pn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23.png"/><Relationship Id="rId18" Type="http://schemas.openxmlformats.org/officeDocument/2006/relationships/image" Target="../media/image29.png"/><Relationship Id="rId3" Type="http://schemas.openxmlformats.org/officeDocument/2006/relationships/image" Target="../media/image37.png"/><Relationship Id="rId7" Type="http://schemas.openxmlformats.org/officeDocument/2006/relationships/image" Target="../media/image38.png"/><Relationship Id="rId12" Type="http://schemas.openxmlformats.org/officeDocument/2006/relationships/image" Target="../media/image42.jpeg"/><Relationship Id="rId17" Type="http://schemas.openxmlformats.org/officeDocument/2006/relationships/image" Target="../media/image46.jpeg"/><Relationship Id="rId2" Type="http://schemas.openxmlformats.org/officeDocument/2006/relationships/image" Target="../media/image36.png"/><Relationship Id="rId16" Type="http://schemas.openxmlformats.org/officeDocument/2006/relationships/image" Target="../media/image45.jpeg"/><Relationship Id="rId20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41.jpeg"/><Relationship Id="rId5" Type="http://schemas.openxmlformats.org/officeDocument/2006/relationships/image" Target="../media/image15.jpeg"/><Relationship Id="rId15" Type="http://schemas.openxmlformats.org/officeDocument/2006/relationships/image" Target="../media/image44.png"/><Relationship Id="rId10" Type="http://schemas.openxmlformats.org/officeDocument/2006/relationships/audio" Target="../media/audio1.wav"/><Relationship Id="rId19" Type="http://schemas.openxmlformats.org/officeDocument/2006/relationships/image" Target="../media/image24.png"/><Relationship Id="rId4" Type="http://schemas.openxmlformats.org/officeDocument/2006/relationships/image" Target="../media/image14.jpeg"/><Relationship Id="rId9" Type="http://schemas.openxmlformats.org/officeDocument/2006/relationships/image" Target="../media/image40.jpeg"/><Relationship Id="rId1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23.png"/><Relationship Id="rId18" Type="http://schemas.openxmlformats.org/officeDocument/2006/relationships/image" Target="../media/image24.png"/><Relationship Id="rId3" Type="http://schemas.openxmlformats.org/officeDocument/2006/relationships/image" Target="../media/image15.jpeg"/><Relationship Id="rId21" Type="http://schemas.openxmlformats.org/officeDocument/2006/relationships/image" Target="../media/image52.jpeg"/><Relationship Id="rId7" Type="http://schemas.openxmlformats.org/officeDocument/2006/relationships/image" Target="../media/image48.png"/><Relationship Id="rId12" Type="http://schemas.openxmlformats.org/officeDocument/2006/relationships/image" Target="../media/image32.png"/><Relationship Id="rId17" Type="http://schemas.openxmlformats.org/officeDocument/2006/relationships/image" Target="../media/image18.jpeg"/><Relationship Id="rId2" Type="http://schemas.openxmlformats.org/officeDocument/2006/relationships/image" Target="../media/image14.jpeg"/><Relationship Id="rId16" Type="http://schemas.openxmlformats.org/officeDocument/2006/relationships/image" Target="../media/image51.jpe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41.jpeg"/><Relationship Id="rId24" Type="http://schemas.openxmlformats.org/officeDocument/2006/relationships/image" Target="../media/image53.jpeg"/><Relationship Id="rId5" Type="http://schemas.openxmlformats.org/officeDocument/2006/relationships/image" Target="../media/image17.jpeg"/><Relationship Id="rId15" Type="http://schemas.openxmlformats.org/officeDocument/2006/relationships/image" Target="../media/image50.jpeg"/><Relationship Id="rId23" Type="http://schemas.openxmlformats.org/officeDocument/2006/relationships/image" Target="../media/image27.png"/><Relationship Id="rId10" Type="http://schemas.openxmlformats.org/officeDocument/2006/relationships/audio" Target="../media/audio1.wav"/><Relationship Id="rId19" Type="http://schemas.openxmlformats.org/officeDocument/2006/relationships/image" Target="../media/image25.jpeg"/><Relationship Id="rId4" Type="http://schemas.openxmlformats.org/officeDocument/2006/relationships/image" Target="../media/image16.gif"/><Relationship Id="rId9" Type="http://schemas.openxmlformats.org/officeDocument/2006/relationships/image" Target="../media/image20.png"/><Relationship Id="rId14" Type="http://schemas.openxmlformats.org/officeDocument/2006/relationships/image" Target="../media/image44.png"/><Relationship Id="rId22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png"/><Relationship Id="rId3" Type="http://schemas.openxmlformats.org/officeDocument/2006/relationships/image" Target="../media/image55.jpeg"/><Relationship Id="rId7" Type="http://schemas.openxmlformats.org/officeDocument/2006/relationships/image" Target="../media/image10.jpeg"/><Relationship Id="rId12" Type="http://schemas.openxmlformats.org/officeDocument/2006/relationships/image" Target="../media/image24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57.jpeg"/><Relationship Id="rId5" Type="http://schemas.openxmlformats.org/officeDocument/2006/relationships/image" Target="../media/image15.jpeg"/><Relationship Id="rId10" Type="http://schemas.openxmlformats.org/officeDocument/2006/relationships/image" Target="../media/image29.png"/><Relationship Id="rId4" Type="http://schemas.openxmlformats.org/officeDocument/2006/relationships/image" Target="../media/image14.jpeg"/><Relationship Id="rId9" Type="http://schemas.openxmlformats.org/officeDocument/2006/relationships/image" Target="../media/image56.png"/><Relationship Id="rId1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54.jpeg"/><Relationship Id="rId3" Type="http://schemas.openxmlformats.org/officeDocument/2006/relationships/audio" Target="../media/audio1.wav"/><Relationship Id="rId21" Type="http://schemas.openxmlformats.org/officeDocument/2006/relationships/image" Target="../media/image73.jpe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68.png"/><Relationship Id="rId20" Type="http://schemas.openxmlformats.org/officeDocument/2006/relationships/image" Target="../media/image72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4.png"/><Relationship Id="rId5" Type="http://schemas.openxmlformats.org/officeDocument/2006/relationships/image" Target="../media/image31.png"/><Relationship Id="rId15" Type="http://schemas.openxmlformats.org/officeDocument/2006/relationships/image" Target="../media/image67.png"/><Relationship Id="rId23" Type="http://schemas.openxmlformats.org/officeDocument/2006/relationships/image" Target="../media/image23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4" Type="http://schemas.openxmlformats.org/officeDocument/2006/relationships/image" Target="../media/image3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Dopytovo orientovaný projekt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Moderné vzdelávanie pre vedomostnú spoločnosť/Projekt je spolufinancovaný zo zdrojov EÚ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Kód ITMS projektu 26110130435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10" name="Obdĺžnik 9"/>
          <p:cNvSpPr/>
          <p:nvPr/>
        </p:nvSpPr>
        <p:spPr>
          <a:xfrm>
            <a:off x="5712544" y="5791200"/>
            <a:ext cx="2772071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sz="12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Mgr. Michaela Mojžišová</a:t>
            </a:r>
            <a:r>
              <a:rPr lang="sk-SK" sz="1200" dirty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6426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84163" y="1350962"/>
            <a:ext cx="8305799" cy="1985356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dirty="0" smtClean="0"/>
              <a:t>Ako sa Slon Mudrlant  a </a:t>
            </a:r>
            <a:br>
              <a:rPr lang="sk-SK" dirty="0" smtClean="0"/>
            </a:br>
            <a:r>
              <a:rPr lang="sk-SK" dirty="0" smtClean="0"/>
              <a:t>Lienka </a:t>
            </a:r>
            <a:r>
              <a:rPr lang="sk-SK" dirty="0" err="1" smtClean="0"/>
              <a:t>Školienka</a:t>
            </a:r>
            <a:r>
              <a:rPr lang="sk-SK" dirty="0" smtClean="0"/>
              <a:t> </a:t>
            </a:r>
            <a:br>
              <a:rPr lang="sk-SK" dirty="0" smtClean="0"/>
            </a:br>
            <a:r>
              <a:rPr lang="sk-SK" dirty="0" smtClean="0"/>
              <a:t>chystali do školy</a:t>
            </a:r>
            <a:endParaRPr lang="sk-SK" dirty="0"/>
          </a:p>
        </p:txBody>
      </p:sp>
      <p:pic>
        <p:nvPicPr>
          <p:cNvPr id="9219" name="Picture 4" descr="C:\Users\Roman\AppData\Local\Microsoft\Windows\Temporary Internet Files\Content.IE5\BUZNUG6U\MP900439470[1]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3D3AF"/>
              </a:clrFrom>
              <a:clrTo>
                <a:srgbClr val="D3D3A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Oval 13"/>
          <p:cNvSpPr>
            <a:spLocks noChangeArrowheads="1"/>
          </p:cNvSpPr>
          <p:nvPr/>
        </p:nvSpPr>
        <p:spPr bwMode="auto">
          <a:xfrm>
            <a:off x="6248400" y="3733800"/>
            <a:ext cx="3048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9221" name="Oval 14"/>
          <p:cNvSpPr>
            <a:spLocks noChangeArrowheads="1"/>
          </p:cNvSpPr>
          <p:nvPr/>
        </p:nvSpPr>
        <p:spPr bwMode="auto">
          <a:xfrm>
            <a:off x="6705600" y="3810000"/>
            <a:ext cx="3048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9222" name="Picture 11" descr="mudrl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505200"/>
            <a:ext cx="2357438" cy="269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Oval 15"/>
          <p:cNvSpPr>
            <a:spLocks noChangeArrowheads="1"/>
          </p:cNvSpPr>
          <p:nvPr/>
        </p:nvSpPr>
        <p:spPr bwMode="auto">
          <a:xfrm rot="-1440648">
            <a:off x="1905000" y="4876800"/>
            <a:ext cx="304800" cy="304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9224" name="Oval 16"/>
          <p:cNvSpPr>
            <a:spLocks noChangeArrowheads="1"/>
          </p:cNvSpPr>
          <p:nvPr/>
        </p:nvSpPr>
        <p:spPr bwMode="auto">
          <a:xfrm rot="-1440648">
            <a:off x="1524000" y="5029200"/>
            <a:ext cx="304800" cy="457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9225" name="Obrázok 9" descr="2l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7FFFD"/>
              </a:clrFrom>
              <a:clrTo>
                <a:srgbClr val="F7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419600"/>
            <a:ext cx="35941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AutoShape 1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495800" y="6248400"/>
            <a:ext cx="576263" cy="43180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8"/>
          <p:cNvSpPr>
            <a:spLocks noChangeArrowheads="1"/>
          </p:cNvSpPr>
          <p:nvPr/>
        </p:nvSpPr>
        <p:spPr bwMode="auto">
          <a:xfrm>
            <a:off x="0" y="0"/>
            <a:ext cx="9144000" cy="35814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CC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10243" name="Picture 35" descr="Panda : bamboo cartoon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953000"/>
            <a:ext cx="12176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10" descr="C:\Users\Roman\AppData\Local\Microsoft\Windows\Temporary Internet Files\Content.IE5\BUZNUG6U\MM900395765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343400"/>
            <a:ext cx="533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Obrázok 13" descr="vla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867400"/>
            <a:ext cx="130333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Rovná spojnica 19"/>
          <p:cNvCxnSpPr/>
          <p:nvPr/>
        </p:nvCxnSpPr>
        <p:spPr>
          <a:xfrm flipV="1">
            <a:off x="0" y="358140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Oválna bublina 7"/>
          <p:cNvSpPr>
            <a:spLocks noChangeArrowheads="1"/>
          </p:cNvSpPr>
          <p:nvPr/>
        </p:nvSpPr>
        <p:spPr bwMode="auto">
          <a:xfrm>
            <a:off x="1676400" y="2362200"/>
            <a:ext cx="2971800" cy="1371600"/>
          </a:xfrm>
          <a:prstGeom prst="wedgeEllipseCallout">
            <a:avLst>
              <a:gd name="adj1" fmla="val -20833"/>
              <a:gd name="adj2" fmla="val 61111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248" name="BlokTextu 8"/>
          <p:cNvSpPr txBox="1">
            <a:spLocks noChangeArrowheads="1"/>
          </p:cNvSpPr>
          <p:nvPr/>
        </p:nvSpPr>
        <p:spPr bwMode="auto">
          <a:xfrm>
            <a:off x="1752600" y="2590800"/>
            <a:ext cx="2514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2800" b="1">
                <a:latin typeface="Calibri" pitchFamily="34" charset="0"/>
              </a:rPr>
              <a:t>    </a:t>
            </a:r>
            <a:r>
              <a:rPr lang="sk-SK" sz="2800" b="1"/>
              <a:t>„</a:t>
            </a:r>
            <a:r>
              <a:rPr lang="sk-SK" sz="2800" b="1">
                <a:latin typeface="Calibri" pitchFamily="34" charset="0"/>
              </a:rPr>
              <a:t>Mudrlant, čo robíš?</a:t>
            </a:r>
            <a:r>
              <a:rPr lang="sk-SK" sz="2800" b="1"/>
              <a:t>“</a:t>
            </a:r>
          </a:p>
        </p:txBody>
      </p:sp>
      <p:pic>
        <p:nvPicPr>
          <p:cNvPr id="10249" name="Picture 5" descr="C:\Users\Roman\AppData\Local\Microsoft\Windows\Temporary Internet Files\Content.IE5\THWRTRNI\MM900354499[1]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76800"/>
            <a:ext cx="8096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4" descr="C:\Users\Roman\AppData\Local\Microsoft\Windows\Temporary Internet Files\Content.IE5\THWRTRNI\MP900444794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762000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15" descr="C:\Users\Roman\AppData\Local\Microsoft\Windows\Temporary Internet Files\Content.IE5\8KTO0D36\MP900444793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2000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7" descr="C:\Users\Roman\AppData\Local\Microsoft\Windows\Temporary Internet Files\Content.IE5\BUZNUG6U\MM900395768[1]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4800" y="3657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9" descr="C:\Documents and Settings\Owner\Desktop\projekt obrázky\dvere opravené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14716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27" descr="14208577-set-of-beach-balls-isolated-on-white-backgroun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038600"/>
            <a:ext cx="10382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36" descr="pastelky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105400"/>
            <a:ext cx="10668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6" name="Picture 37" descr="lampa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200400"/>
            <a:ext cx="1314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7" name="Picture 38" descr="aut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4267200"/>
            <a:ext cx="762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8" name="Picture 41" descr="11660616-green-car-ico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486400"/>
            <a:ext cx="12192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9" name="Picture 42" descr="per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3799">
            <a:off x="838200" y="5562600"/>
            <a:ext cx="6238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4" descr="C:\Users\Roman\AppData\Local\Microsoft\Windows\Temporary Internet Files\Content.IE5\THWRTRNI\MC900436366[1]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974394">
            <a:off x="4800600" y="160020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71" descr="Obrázok1 - kópia - kópia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09600"/>
            <a:ext cx="16573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Picture 69" descr="záves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57200"/>
            <a:ext cx="2514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3" name="Picture 9" descr="C:\Users\Roman\AppData\Local\Microsoft\Windows\Temporary Internet Files\Content.IE5\F1RDEU9M\MC900433889[1].png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609600"/>
            <a:ext cx="172402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4" name="Oval 73"/>
          <p:cNvSpPr>
            <a:spLocks noChangeArrowheads="1"/>
          </p:cNvSpPr>
          <p:nvPr/>
        </p:nvSpPr>
        <p:spPr bwMode="auto">
          <a:xfrm>
            <a:off x="6553200" y="29718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0265" name="Oval 74"/>
          <p:cNvSpPr>
            <a:spLocks noChangeArrowheads="1"/>
          </p:cNvSpPr>
          <p:nvPr/>
        </p:nvSpPr>
        <p:spPr bwMode="auto">
          <a:xfrm>
            <a:off x="7467600" y="29718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10266" name="Picture 57" descr="slon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209800"/>
            <a:ext cx="26670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7" name="Picture 55" descr="Nepojmenovaný 11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800600"/>
            <a:ext cx="1905000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8" name="Picture 75" descr="13699676-illustration-of-a-comical-ladybird"/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581400"/>
            <a:ext cx="18748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9" name="AutoShape 7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191000" y="6324600"/>
            <a:ext cx="576263" cy="395288"/>
          </a:xfrm>
          <a:prstGeom prst="actionButtonForwardNex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val 34"/>
          <p:cNvSpPr>
            <a:spLocks noChangeArrowheads="1"/>
          </p:cNvSpPr>
          <p:nvPr/>
        </p:nvSpPr>
        <p:spPr bwMode="auto">
          <a:xfrm>
            <a:off x="2057400" y="1447800"/>
            <a:ext cx="4572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67" name="Rectangle 32"/>
          <p:cNvSpPr>
            <a:spLocks noChangeArrowheads="1"/>
          </p:cNvSpPr>
          <p:nvPr/>
        </p:nvSpPr>
        <p:spPr bwMode="auto">
          <a:xfrm>
            <a:off x="0" y="0"/>
            <a:ext cx="9144000" cy="3505200"/>
          </a:xfrm>
          <a:prstGeom prst="rect">
            <a:avLst/>
          </a:prstGeom>
          <a:solidFill>
            <a:srgbClr val="FFFF66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11268" name="Picture 25" descr="Panda : bamboo cartoon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029200"/>
            <a:ext cx="12176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Rovná spojnica 24"/>
          <p:cNvCxnSpPr/>
          <p:nvPr/>
        </p:nvCxnSpPr>
        <p:spPr>
          <a:xfrm>
            <a:off x="0" y="350520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270" name="Picture 9" descr="C:\Users\Roman\AppData\Local\Microsoft\Windows\Temporary Internet Files\Content.IE5\F1RDEU9M\MC900433889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200400"/>
            <a:ext cx="172402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Obrázok 13" descr="vla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791200"/>
            <a:ext cx="130333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4" descr="C:\Users\Roman\AppData\Local\Microsoft\Windows\Temporary Internet Files\Content.IE5\THWRTRNI\MC900436366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20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4" descr="C:\Users\Roman\AppData\Local\Microsoft\Windows\Temporary Internet Files\Content.IE5\THWRTRNI\MP900444794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57200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5" descr="C:\Users\Roman\AppData\Local\Microsoft\Windows\Temporary Internet Files\Content.IE5\8KTO0D36\MP900444793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57200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Přímá spojovací čára 31"/>
          <p:cNvCxnSpPr/>
          <p:nvPr/>
        </p:nvCxnSpPr>
        <p:spPr>
          <a:xfrm>
            <a:off x="3962400" y="36576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76" name="Picture 24" descr="Nepojmenovaný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724400"/>
            <a:ext cx="9906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26" descr="lamp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0" y="2971800"/>
            <a:ext cx="1314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27" descr="aut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0"/>
            <a:ext cx="10668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9" name="Picture 28" descr="auto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562600"/>
            <a:ext cx="8382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0" name="AutoShape 35"/>
          <p:cNvSpPr>
            <a:spLocks noChangeArrowheads="1"/>
          </p:cNvSpPr>
          <p:nvPr/>
        </p:nvSpPr>
        <p:spPr bwMode="auto">
          <a:xfrm>
            <a:off x="4724400" y="152400"/>
            <a:ext cx="3124200" cy="3048000"/>
          </a:xfrm>
          <a:prstGeom prst="wedgeEllipseCallout">
            <a:avLst>
              <a:gd name="adj1" fmla="val -43546"/>
              <a:gd name="adj2" fmla="val 52083"/>
            </a:avLst>
          </a:prstGeom>
          <a:solidFill>
            <a:schemeClr val="bg1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11281" name="BlokTextu 6"/>
          <p:cNvSpPr txBox="1">
            <a:spLocks noChangeArrowheads="1"/>
          </p:cNvSpPr>
          <p:nvPr/>
        </p:nvSpPr>
        <p:spPr bwMode="auto">
          <a:xfrm>
            <a:off x="4724400" y="914400"/>
            <a:ext cx="30480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2800" b="1"/>
              <a:t>„</a:t>
            </a:r>
            <a:r>
              <a:rPr lang="sk-SK" sz="2800" b="1">
                <a:latin typeface="Calibri" pitchFamily="34" charset="0"/>
              </a:rPr>
              <a:t>Ponáhľam sa! Balím si veci </a:t>
            </a:r>
          </a:p>
          <a:p>
            <a:pPr algn="ctr" eaLnBrk="1" hangingPunct="1"/>
            <a:r>
              <a:rPr lang="sk-SK" sz="2800" b="1">
                <a:latin typeface="Calibri" pitchFamily="34" charset="0"/>
              </a:rPr>
              <a:t>do školy.</a:t>
            </a:r>
            <a:r>
              <a:rPr lang="sk-SK" sz="2800" b="1"/>
              <a:t>“</a:t>
            </a:r>
          </a:p>
        </p:txBody>
      </p:sp>
      <p:pic>
        <p:nvPicPr>
          <p:cNvPr id="11282" name="Picture 36" descr="slon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62200"/>
            <a:ext cx="4191000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3" name="Picture 29" descr="Nepojmenovaný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876800"/>
            <a:ext cx="1905000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4" name="Oval 37"/>
          <p:cNvSpPr>
            <a:spLocks noChangeArrowheads="1"/>
          </p:cNvSpPr>
          <p:nvPr/>
        </p:nvSpPr>
        <p:spPr bwMode="auto">
          <a:xfrm>
            <a:off x="2362200" y="1371600"/>
            <a:ext cx="1524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85" name="Oval 38"/>
          <p:cNvSpPr>
            <a:spLocks noChangeArrowheads="1"/>
          </p:cNvSpPr>
          <p:nvPr/>
        </p:nvSpPr>
        <p:spPr bwMode="auto">
          <a:xfrm rot="3480677">
            <a:off x="2171700" y="1257300"/>
            <a:ext cx="1524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11286" name="Picture 33" descr="lienk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45822">
            <a:off x="1219200" y="1066800"/>
            <a:ext cx="1620838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7" name="Picture 19" descr="C:\Documents and Settings\Owner\Desktop\projekt obrázky\dvere opravené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15525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8" name="AutoShape 3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191000" y="6324600"/>
            <a:ext cx="576263" cy="395288"/>
          </a:xfrm>
          <a:prstGeom prst="actionButtonForwardNex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7"/>
          <p:cNvSpPr>
            <a:spLocks noChangeArrowheads="1"/>
          </p:cNvSpPr>
          <p:nvPr/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CC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cxnSp>
        <p:nvCxnSpPr>
          <p:cNvPr id="25" name="Rovná spojnica 24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Oválna bublina 7"/>
          <p:cNvSpPr>
            <a:spLocks noChangeArrowheads="1"/>
          </p:cNvSpPr>
          <p:nvPr/>
        </p:nvSpPr>
        <p:spPr bwMode="auto">
          <a:xfrm flipH="1">
            <a:off x="2667000" y="1066800"/>
            <a:ext cx="6019800" cy="2667000"/>
          </a:xfrm>
          <a:prstGeom prst="wedgeEllipseCallout">
            <a:avLst>
              <a:gd name="adj1" fmla="val -17699"/>
              <a:gd name="adj2" fmla="val 54759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2293" name="Picture 8" descr="C:\Users\Roman\AppData\Local\Microsoft\Windows\Temporary Internet Files\Content.IE5\1R99BMOO\MC900441734[2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953000"/>
            <a:ext cx="208597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9" descr="C:\Users\Roman\AppData\Local\Microsoft\Windows\Temporary Internet Files\Content.IE5\FKZ50T41\MC90043265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5814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4" descr="C:\Users\Roman\AppData\Local\Microsoft\Windows\Temporary Internet Files\Content.IE5\THWRTRNI\MP900444794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57200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5" descr="C:\Users\Roman\AppData\Local\Microsoft\Windows\Temporary Internet Files\Content.IE5\8KTO0D36\MP900444793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200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BlokTextu 9"/>
          <p:cNvSpPr txBox="1">
            <a:spLocks noChangeArrowheads="1"/>
          </p:cNvSpPr>
          <p:nvPr/>
        </p:nvSpPr>
        <p:spPr bwMode="auto">
          <a:xfrm>
            <a:off x="3200400" y="1447800"/>
            <a:ext cx="48768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2800" b="1"/>
              <a:t>„</a:t>
            </a:r>
            <a:r>
              <a:rPr lang="sk-SK" sz="2800" b="1">
                <a:latin typeface="Calibri" pitchFamily="34" charset="0"/>
              </a:rPr>
              <a:t>Ty nevieš, že na vyučovanie hračky nepatria? Žiaci si do školy prinesú  zošity, učebnice, peračník a iné pomôcky.</a:t>
            </a:r>
            <a:r>
              <a:rPr lang="sk-SK" sz="2800" b="1"/>
              <a:t>“</a:t>
            </a:r>
            <a:r>
              <a:rPr lang="sk-SK" sz="2800" b="1">
                <a:latin typeface="Calibri" pitchFamily="34" charset="0"/>
              </a:rPr>
              <a:t> </a:t>
            </a:r>
          </a:p>
        </p:txBody>
      </p:sp>
      <p:sp>
        <p:nvSpPr>
          <p:cNvPr id="26" name="Obdĺžnik 25"/>
          <p:cNvSpPr/>
          <p:nvPr/>
        </p:nvSpPr>
        <p:spPr>
          <a:xfrm>
            <a:off x="228600" y="3429000"/>
            <a:ext cx="5334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/>
          </a:p>
        </p:txBody>
      </p:sp>
      <p:cxnSp>
        <p:nvCxnSpPr>
          <p:cNvPr id="28" name="Rovná spojnica 27"/>
          <p:cNvCxnSpPr/>
          <p:nvPr/>
        </p:nvCxnSpPr>
        <p:spPr>
          <a:xfrm>
            <a:off x="0" y="3429000"/>
            <a:ext cx="1676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300" name="Picture 19" descr="C:\Documents and Settings\Owner\Desktop\projekt obrázky\dvere opravené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15525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27" descr="gum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5486400"/>
            <a:ext cx="8382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Picture 28" descr="12216918-illustration-pencil-box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791200"/>
            <a:ext cx="914400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30" descr="15641972-a-selection-of-office-supplie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3479">
            <a:off x="7772400" y="4572000"/>
            <a:ext cx="1185863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31" descr="9405980-vector-black-calculator">
            <a:hlinkClick r:id="" action="ppaction://noaction">
              <a:snd r:embed="rId10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343400"/>
            <a:ext cx="66833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Picture 32" descr="1905697-a-set-of-vector-school-stationary-supplies-useful-image-for-school-or-arts-and-crafts-concepts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581400"/>
            <a:ext cx="37306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Picture 36" descr="per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3799">
            <a:off x="6172200" y="5257800"/>
            <a:ext cx="6238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7" name="Picture 41" descr="Nepojmenovaný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3581400"/>
            <a:ext cx="104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8" name="Picture 38" descr="paint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200400"/>
            <a:ext cx="889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9" name="Picture 42" descr="13874364-education-object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181600"/>
            <a:ext cx="1143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0" name="Picture 46" descr="12384736-karikatura-slon-s-mya-lenkou-bubliny - kópia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4038600" cy="321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1" name="Picture 44" descr="Nepojmenovaný 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105400"/>
            <a:ext cx="1676400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2" name="BlokTextu 8"/>
          <p:cNvSpPr txBox="1">
            <a:spLocks noChangeArrowheads="1"/>
          </p:cNvSpPr>
          <p:nvPr/>
        </p:nvSpPr>
        <p:spPr bwMode="auto">
          <a:xfrm>
            <a:off x="1905000" y="1371600"/>
            <a:ext cx="19050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k-SK" sz="18000">
                <a:solidFill>
                  <a:srgbClr val="FF0000"/>
                </a:solidFill>
                <a:latin typeface="Arial Rounded MT Bold" pitchFamily="34" charset="0"/>
              </a:rPr>
              <a:t>?</a:t>
            </a:r>
          </a:p>
        </p:txBody>
      </p:sp>
      <p:pic>
        <p:nvPicPr>
          <p:cNvPr id="12313" name="Picture 4" descr="C:\Users\Roman\AppData\Local\Microsoft\Windows\Temporary Internet Files\Content.IE5\THWRTRNI\MC900436366[1]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4" name="Picture 48" descr="13667366-illustration-of-a-comical-ladybug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86200"/>
            <a:ext cx="28194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5" name="AutoShape 4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191000" y="6324600"/>
            <a:ext cx="576263" cy="395288"/>
          </a:xfrm>
          <a:prstGeom prst="actionButtonForwardNex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3"/>
          <p:cNvSpPr>
            <a:spLocks noChangeArrowheads="1"/>
          </p:cNvSpPr>
          <p:nvPr/>
        </p:nvSpPr>
        <p:spPr bwMode="auto">
          <a:xfrm>
            <a:off x="0" y="0"/>
            <a:ext cx="9144000" cy="35814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cxnSp>
        <p:nvCxnSpPr>
          <p:cNvPr id="25" name="Rovná spojnica 24"/>
          <p:cNvCxnSpPr/>
          <p:nvPr/>
        </p:nvCxnSpPr>
        <p:spPr>
          <a:xfrm>
            <a:off x="8534400" y="3581400"/>
            <a:ext cx="6096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ovná spojnica 14"/>
          <p:cNvCxnSpPr/>
          <p:nvPr/>
        </p:nvCxnSpPr>
        <p:spPr>
          <a:xfrm>
            <a:off x="0" y="3581400"/>
            <a:ext cx="7696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Oválna bublina 7"/>
          <p:cNvSpPr>
            <a:spLocks noChangeArrowheads="1"/>
          </p:cNvSpPr>
          <p:nvPr/>
        </p:nvSpPr>
        <p:spPr bwMode="auto">
          <a:xfrm>
            <a:off x="1828800" y="1828800"/>
            <a:ext cx="3657600" cy="1981200"/>
          </a:xfrm>
          <a:prstGeom prst="wedgeEllipseCallout">
            <a:avLst>
              <a:gd name="adj1" fmla="val -20833"/>
              <a:gd name="adj2" fmla="val 61537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318" name="BlokTextu 8"/>
          <p:cNvSpPr txBox="1">
            <a:spLocks noChangeArrowheads="1"/>
          </p:cNvSpPr>
          <p:nvPr/>
        </p:nvSpPr>
        <p:spPr bwMode="auto">
          <a:xfrm>
            <a:off x="2057400" y="1981200"/>
            <a:ext cx="31242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2800" b="1"/>
              <a:t>„</a:t>
            </a:r>
            <a:r>
              <a:rPr lang="sk-SK" sz="2800" b="1">
                <a:latin typeface="Calibri" pitchFamily="34" charset="0"/>
              </a:rPr>
              <a:t>Mudrlant, tak ponáhľaj sa! </a:t>
            </a:r>
          </a:p>
          <a:p>
            <a:pPr algn="ctr" eaLnBrk="1" hangingPunct="1"/>
            <a:r>
              <a:rPr lang="sk-SK" sz="2800" b="1">
                <a:latin typeface="Calibri" pitchFamily="34" charset="0"/>
              </a:rPr>
              <a:t>Do školy prídeme neskoro!</a:t>
            </a:r>
            <a:r>
              <a:rPr lang="sk-SK" sz="2800" b="1"/>
              <a:t>“</a:t>
            </a:r>
          </a:p>
        </p:txBody>
      </p:sp>
      <p:pic>
        <p:nvPicPr>
          <p:cNvPr id="13319" name="Picture 14" descr="C:\Users\Roman\AppData\Local\Microsoft\Windows\Temporary Internet Files\Content.IE5\THWRTRNI\MP90044479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57200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5" descr="C:\Users\Roman\AppData\Local\Microsoft\Windows\Temporary Internet Files\Content.IE5\8KTO0D36\MP900444793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57200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7" descr="C:\Users\Roman\AppData\Local\Microsoft\Windows\Temporary Internet Files\Content.IE5\BUZNUG6U\MM900395768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1816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9" descr="C:\Documents and Settings\Owner\Desktop\projekt obrázky\dvere opravené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15525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31" descr="Panda : bamboo cartoon Vect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105400"/>
            <a:ext cx="12176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32" descr="Nepojmenovaný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114800"/>
            <a:ext cx="76200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Picture 33" descr="12035598-illustration-of-an-abacus-with-rainbow-colored-bead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657600"/>
            <a:ext cx="10668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34" descr="lamp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29000"/>
            <a:ext cx="1314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7" name="Picture 35" descr="9405980-vector-black-calculator">
            <a:hlinkClick r:id="" action="ppaction://noaction">
              <a:snd r:embed="rId10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486400"/>
            <a:ext cx="66833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8" name="Picture 36" descr="auto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334000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9" name="Picture 37" descr="per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3799">
            <a:off x="3124200" y="3962400"/>
            <a:ext cx="6238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0" name="Picture 39" descr="paint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81400"/>
            <a:ext cx="889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1" name="Picture 40" descr="13874364-education-object - kópia - kópia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638800"/>
            <a:ext cx="76676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2" name="Picture 41" descr="13874364-education-object - kópia - kópia - kópia - kópia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14800"/>
            <a:ext cx="8667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3" name="Picture 30" descr="14208577-set-of-beach-balls-isolated-on-white-background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495800"/>
            <a:ext cx="10382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4" name="Picture 4" descr="C:\Users\Roman\AppData\Local\Microsoft\Windows\Temporary Internet Files\Content.IE5\THWRTRNI\MC900436366[1]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100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5" name="Picture 48" descr="Obrázok1 - kópia - kópia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09600"/>
            <a:ext cx="16573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6" name="Picture 46" descr="záves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1000"/>
            <a:ext cx="2514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7" name="Rectangle 47"/>
          <p:cNvSpPr>
            <a:spLocks noChangeArrowheads="1"/>
          </p:cNvSpPr>
          <p:nvPr/>
        </p:nvSpPr>
        <p:spPr bwMode="auto">
          <a:xfrm>
            <a:off x="6705600" y="2667000"/>
            <a:ext cx="762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13338" name="Picture 29" descr="14180923-vector-illustration-of-smiling-cartoon-elephant-on-a-ball - kópia"/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2209800"/>
            <a:ext cx="3448050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9" name="Picture 42" descr="Nepojmenovaný 1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876800"/>
            <a:ext cx="1905000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0" name="Picture 9" descr="C:\Users\Roman\AppData\Local\Microsoft\Windows\Temporary Internet Files\Content.IE5\F1RDEU9M\MC900433889[1]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09600"/>
            <a:ext cx="172402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1" name="Picture 49" descr="13699672-illustration-of-a-comical-ladybird"/>
          <p:cNvPicPr>
            <a:picLocks noChangeAspect="1" noChangeArrowheads="1"/>
          </p:cNvPicPr>
          <p:nvPr/>
        </p:nvPicPr>
        <p:blipFill>
          <a:blip r:embed="rId2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495800"/>
            <a:ext cx="16192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42" name="AutoShape 5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191000" y="6324600"/>
            <a:ext cx="576263" cy="395288"/>
          </a:xfrm>
          <a:prstGeom prst="actionButtonForwardNex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7"/>
          <p:cNvSpPr>
            <a:spLocks noChangeArrowheads="1"/>
          </p:cNvSpPr>
          <p:nvPr/>
        </p:nvSpPr>
        <p:spPr bwMode="auto">
          <a:xfrm>
            <a:off x="0" y="0"/>
            <a:ext cx="9144000" cy="35814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CC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14339" name="Picture 36" descr="12384731-karikatura-slon-s-mya-lenkou-bubliny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438400"/>
            <a:ext cx="32099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30" descr="11170838-box-of-colored-pencils-20-colors-with-pencil-sharpener-for-home-business-back-to-school-art-projec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343400"/>
            <a:ext cx="9413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Rovná spojnica 17"/>
          <p:cNvCxnSpPr/>
          <p:nvPr/>
        </p:nvCxnSpPr>
        <p:spPr>
          <a:xfrm>
            <a:off x="5943600" y="3581400"/>
            <a:ext cx="3200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ovná spojnica 20"/>
          <p:cNvCxnSpPr/>
          <p:nvPr/>
        </p:nvCxnSpPr>
        <p:spPr>
          <a:xfrm flipH="1">
            <a:off x="0" y="3581400"/>
            <a:ext cx="32766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Oválna bublina 6"/>
          <p:cNvSpPr>
            <a:spLocks noChangeArrowheads="1"/>
          </p:cNvSpPr>
          <p:nvPr/>
        </p:nvSpPr>
        <p:spPr bwMode="auto">
          <a:xfrm>
            <a:off x="5105400" y="152400"/>
            <a:ext cx="3810000" cy="2209800"/>
          </a:xfrm>
          <a:prstGeom prst="wedgeEllipseCallout">
            <a:avLst>
              <a:gd name="adj1" fmla="val -20833"/>
              <a:gd name="adj2" fmla="val 63361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344" name="BlokTextu 7"/>
          <p:cNvSpPr txBox="1">
            <a:spLocks noChangeArrowheads="1"/>
          </p:cNvSpPr>
          <p:nvPr/>
        </p:nvSpPr>
        <p:spPr bwMode="auto">
          <a:xfrm>
            <a:off x="5334000" y="457200"/>
            <a:ext cx="33528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sz="2800" b="1">
                <a:latin typeface="Calibri" pitchFamily="34" charset="0"/>
              </a:rPr>
              <a:t>Nejdem do školy! Keď tam nemôžu ísť moje hračky, nejdem  ani ja !</a:t>
            </a:r>
          </a:p>
        </p:txBody>
      </p:sp>
      <p:pic>
        <p:nvPicPr>
          <p:cNvPr id="14345" name="Picture 14" descr="C:\Users\Roman\AppData\Local\Microsoft\Windows\Temporary Internet Files\Content.IE5\THWRTRNI\MP900444794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09600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5" descr="C:\Users\Roman\AppData\Local\Microsoft\Windows\Temporary Internet Files\Content.IE5\8KTO0D36\MP900444793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609600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28" descr="Nepojmenovaný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638800"/>
            <a:ext cx="105410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29" descr="Panda : bamboo cartoon Vecto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00600"/>
            <a:ext cx="12176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31" descr="aut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943600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33" descr="ba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05000"/>
            <a:ext cx="102235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34" descr="Nepojmenovaný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648200"/>
            <a:ext cx="2133600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40" descr="School Bus : Isolated yellow school bus. Funny yellow school bus isolated on white background. Vector Illustration.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648200"/>
            <a:ext cx="1600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3" name="Picture 4" descr="C:\Users\Roman\AppData\Local\Microsoft\Windows\Temporary Internet Files\Content.IE5\THWRTRNI\MC900436366[1]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5280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4" name="Oval 41"/>
          <p:cNvSpPr>
            <a:spLocks noChangeArrowheads="1"/>
          </p:cNvSpPr>
          <p:nvPr/>
        </p:nvSpPr>
        <p:spPr bwMode="auto">
          <a:xfrm>
            <a:off x="2667000" y="13716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4355" name="Oval 42"/>
          <p:cNvSpPr>
            <a:spLocks noChangeArrowheads="1"/>
          </p:cNvSpPr>
          <p:nvPr/>
        </p:nvSpPr>
        <p:spPr bwMode="auto">
          <a:xfrm rot="2649448">
            <a:off x="2514600" y="1143000"/>
            <a:ext cx="228600" cy="2952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14356" name="Picture 38" descr="lienka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2438400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7" name="Picture 19" descr="C:\Documents and Settings\Owner\Desktop\projekt obrázky\dvere opravené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15525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8" name="AutoShape 4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191000" y="6324600"/>
            <a:ext cx="576263" cy="395288"/>
          </a:xfrm>
          <a:prstGeom prst="actionButtonForwardNex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BlokTextu 25"/>
          <p:cNvSpPr txBox="1"/>
          <p:nvPr/>
        </p:nvSpPr>
        <p:spPr>
          <a:xfrm>
            <a:off x="228600" y="381000"/>
            <a:ext cx="8715375" cy="4619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400" b="1" i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Poradíte Sloníkovi Mudrlantovi, ktoré veci patria do školskej tašky?</a:t>
            </a:r>
          </a:p>
        </p:txBody>
      </p:sp>
      <p:pic>
        <p:nvPicPr>
          <p:cNvPr id="15363" name="Picture 2" descr="C:\Users\Roman\AppData\Local\Microsoft\Windows\Temporary Internet Files\Content.IE5\THWRTRNI\MC900441734[1]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3622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Obláčik 31"/>
          <p:cNvSpPr>
            <a:spLocks noChangeArrowheads="1"/>
          </p:cNvSpPr>
          <p:nvPr/>
        </p:nvSpPr>
        <p:spPr bwMode="auto">
          <a:xfrm>
            <a:off x="1066800" y="5029200"/>
            <a:ext cx="1219200" cy="914400"/>
          </a:xfrm>
          <a:prstGeom prst="cloudCallout">
            <a:avLst>
              <a:gd name="adj1" fmla="val -22657"/>
              <a:gd name="adj2" fmla="val 53125"/>
            </a:avLst>
          </a:prstGeom>
          <a:solidFill>
            <a:schemeClr val="tx1"/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51230" name="Picture 30" descr="Nepojmenovaný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733800"/>
            <a:ext cx="12065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2" name="Picture 32" descr="robo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990600"/>
            <a:ext cx="12350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35" descr="guma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8600"/>
            <a:ext cx="9906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6" name="Picture 36" descr="plan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1947863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37" descr="pastelky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25719">
            <a:off x="685800" y="2286000"/>
            <a:ext cx="666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38" descr="pastelka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0942">
            <a:off x="1295400" y="2514600"/>
            <a:ext cx="1263650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40" descr="strúhatko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590800"/>
            <a:ext cx="990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1" name="Picture 41" descr="joj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819400"/>
            <a:ext cx="9937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2" name="Picture 42" descr="Nepojmenovaný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257800"/>
            <a:ext cx="14478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44" descr="peračník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447800"/>
            <a:ext cx="13716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50" descr="nožnice2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0327">
            <a:off x="2514600" y="1219200"/>
            <a:ext cx="65722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3" name="Picture 53" descr="vlak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86200"/>
            <a:ext cx="16446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7" name="Picture 57" descr="kolobežka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505200"/>
            <a:ext cx="1511300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9" name="Picture 59" descr="macko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90600"/>
            <a:ext cx="14732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0" name="Picture 60" descr="kačka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76600"/>
            <a:ext cx="765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0" name="Picture 62" descr="15128252-geometric-set-over-white-eps-10 - kópia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7625">
            <a:off x="4876800" y="4953000"/>
            <a:ext cx="18288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1" name="Picture 63" descr="9405980-vector-black-calculator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029200"/>
            <a:ext cx="10779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4" name="Picture 64" descr="auto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105400"/>
            <a:ext cx="16764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3" name="Picture 65" descr="pero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3799">
            <a:off x="4648200" y="3048000"/>
            <a:ext cx="57943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4" name="Picture 67" descr="Nepojmenovaný 10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219200"/>
            <a:ext cx="38893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5" name="Picture 68" descr="Nepojmenovaný 1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105400"/>
            <a:ext cx="762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6" name="Picture 69" descr="12384731-karikatura-slon-s-mya-lenkou-bubliny"/>
          <p:cNvPicPr>
            <a:picLocks noChangeAspect="1" noChangeArrowheads="1"/>
          </p:cNvPicPr>
          <p:nvPr/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62600"/>
            <a:ext cx="118586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7" name="AutoShape 71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4343400" y="6248400"/>
            <a:ext cx="576263" cy="431800"/>
          </a:xfrm>
          <a:prstGeom prst="actionButtonHome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1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2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1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1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2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51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51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12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51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12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51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12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51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12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51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12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51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4"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Špička">
  <a:themeElements>
    <a:clrScheme name="Špička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Špička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Špička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ok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Tok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2763</TotalTime>
  <Words>111</Words>
  <Application>Microsoft Office PowerPoint</Application>
  <PresentationFormat>Prezentácia na obrazovke (4:3)</PresentationFormat>
  <Paragraphs>17</Paragraphs>
  <Slides>8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3</vt:i4>
      </vt:variant>
      <vt:variant>
        <vt:lpstr>Nadpisy snímok</vt:lpstr>
      </vt:variant>
      <vt:variant>
        <vt:i4>8</vt:i4>
      </vt:variant>
    </vt:vector>
  </HeadingPairs>
  <TitlesOfParts>
    <vt:vector size="11" baseType="lpstr">
      <vt:lpstr>Motív Office</vt:lpstr>
      <vt:lpstr>Tok</vt:lpstr>
      <vt:lpstr>Špička</vt:lpstr>
      <vt:lpstr>Prezentácia programu PowerPoint</vt:lpstr>
      <vt:lpstr>Ako sa Slon Mudrlant  a  Lienka Školienka  chystali do školy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Roman</dc:creator>
  <cp:lastModifiedBy>Uzivatel</cp:lastModifiedBy>
  <cp:revision>122</cp:revision>
  <dcterms:created xsi:type="dcterms:W3CDTF">2012-09-11T14:32:59Z</dcterms:created>
  <dcterms:modified xsi:type="dcterms:W3CDTF">2014-02-20T11:25:32Z</dcterms:modified>
</cp:coreProperties>
</file>