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298" r:id="rId3"/>
    <p:sldId id="281" r:id="rId4"/>
    <p:sldId id="287" r:id="rId5"/>
    <p:sldId id="291" r:id="rId6"/>
    <p:sldId id="289" r:id="rId7"/>
    <p:sldId id="288" r:id="rId8"/>
    <p:sldId id="292" r:id="rId9"/>
    <p:sldId id="293" r:id="rId10"/>
    <p:sldId id="294" r:id="rId11"/>
    <p:sldId id="295" r:id="rId12"/>
    <p:sldId id="296" r:id="rId13"/>
    <p:sldId id="285" r:id="rId14"/>
    <p:sldId id="308" r:id="rId15"/>
    <p:sldId id="286" r:id="rId16"/>
    <p:sldId id="306" r:id="rId17"/>
    <p:sldId id="277" r:id="rId18"/>
    <p:sldId id="300" r:id="rId19"/>
    <p:sldId id="301" r:id="rId20"/>
    <p:sldId id="302" r:id="rId21"/>
    <p:sldId id="303" r:id="rId22"/>
    <p:sldId id="304" r:id="rId23"/>
    <p:sldId id="307" r:id="rId24"/>
    <p:sldId id="310" r:id="rId25"/>
    <p:sldId id="311" r:id="rId26"/>
    <p:sldId id="312" r:id="rId27"/>
    <p:sldId id="313" r:id="rId28"/>
    <p:sldId id="314" r:id="rId29"/>
    <p:sldId id="315" r:id="rId30"/>
    <p:sldId id="316" r:id="rId31"/>
    <p:sldId id="317" r:id="rId32"/>
  </p:sldIdLst>
  <p:sldSz cx="9144000" cy="6858000" type="screen4x3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3399FF"/>
    <a:srgbClr val="00FFFF"/>
    <a:srgbClr val="66FFFF"/>
    <a:srgbClr val="FF0066"/>
    <a:srgbClr val="00CC66"/>
    <a:srgbClr val="FF9900"/>
    <a:srgbClr val="66FF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660"/>
  </p:normalViewPr>
  <p:slideViewPr>
    <p:cSldViewPr>
      <p:cViewPr>
        <p:scale>
          <a:sx n="66" d="100"/>
          <a:sy n="66" d="100"/>
        </p:scale>
        <p:origin x="-948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B8119-AAEF-470C-9025-6DAF63F066EF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A01B7-CBE4-4B15-9B81-C593CB5E49D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5512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4E0AF-034D-4843-8457-F6AD077E6DFD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9A8C6-8829-42EB-ABF6-07542EAE8554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3547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A9FC9-EF30-42A1-A121-4CF484D9E0D9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FF61E-511B-4E67-BCBE-C050A3AF916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23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4DA49-1619-45B6-B833-156D367621FF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8FE2C-B031-40F6-B0C2-941410801CA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8887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18A8E-111C-4C40-9C99-44C27695CBA4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8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D8190-E938-4072-A07C-E80F8ADBC49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9831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7C3A3-EB6A-4DCF-ACB9-92B6A58C6D64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4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588BC-F7E9-43B1-AF7B-A8AA1D8FF1C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017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85F1D-A2A0-426E-BB63-6481D7DF561E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3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E7A47-B9C1-4510-AB53-02F5D27BA95A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4181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C3086-4C8D-4C06-B566-49E045D24148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7DA27-468D-46C1-90E7-BDE889BFEEA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2353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1F3DE-F877-4FA0-B95F-3F86F7915DC4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65F41-1E3B-4DC4-8859-4829E8813BB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2058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66DC0-3F56-49F5-A5A2-130CC3FFB43A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9CBC7-1CEF-47FE-8EDA-7FCA2B2A6A1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5679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743FF-1F9A-42A5-9484-2EA62BD8B7C4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B42DD-45D4-423E-A02B-3F36984202B4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117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nadpis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 predlohy nadpisov.</a:t>
            </a:r>
          </a:p>
        </p:txBody>
      </p:sp>
      <p:sp>
        <p:nvSpPr>
          <p:cNvPr id="1027" name="Zástupný symbol tex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30C8DF2-24EE-4CC4-871E-2377DA556CFF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F5D66C0-3553-47E0-B90B-739C55B1AFE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Relationship Id="rId9" Type="http://schemas.openxmlformats.org/officeDocument/2006/relationships/image" Target="../media/image2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1.jpeg"/><Relationship Id="rId7" Type="http://schemas.openxmlformats.org/officeDocument/2006/relationships/image" Target="../media/image34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1.jpeg"/><Relationship Id="rId7" Type="http://schemas.openxmlformats.org/officeDocument/2006/relationships/image" Target="../media/image34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15.jpeg"/><Relationship Id="rId7" Type="http://schemas.openxmlformats.org/officeDocument/2006/relationships/image" Target="../media/image38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37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15.jpeg"/><Relationship Id="rId7" Type="http://schemas.openxmlformats.org/officeDocument/2006/relationships/image" Target="../media/image38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37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15.jpeg"/><Relationship Id="rId7" Type="http://schemas.openxmlformats.org/officeDocument/2006/relationships/image" Target="../media/image38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37.jpe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15.jpeg"/><Relationship Id="rId7" Type="http://schemas.openxmlformats.org/officeDocument/2006/relationships/image" Target="../media/image38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37.jpeg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15.jpeg"/><Relationship Id="rId7" Type="http://schemas.openxmlformats.org/officeDocument/2006/relationships/image" Target="../media/image38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37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15.jpeg"/><Relationship Id="rId7" Type="http://schemas.openxmlformats.org/officeDocument/2006/relationships/image" Target="../media/image3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14.jpeg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15.jpeg"/><Relationship Id="rId7" Type="http://schemas.openxmlformats.org/officeDocument/2006/relationships/image" Target="../media/image3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14.jpeg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agentura_cmy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97161"/>
            <a:ext cx="3765004" cy="8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logo-eu-s-odkazom-na-esf-stredn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71" y="250453"/>
            <a:ext cx="166687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op_vz_logo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629" y="255067"/>
            <a:ext cx="1350645" cy="1373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07864" y="2924944"/>
            <a:ext cx="8218487" cy="142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sk-SK" sz="5400" b="1" dirty="0">
                <a:solidFill>
                  <a:srgbClr val="000099"/>
                </a:solidFill>
                <a:latin typeface="Arial Black" pitchFamily="34" charset="0"/>
              </a:rPr>
              <a:t>Škola 21. storočia  </a:t>
            </a:r>
          </a:p>
        </p:txBody>
      </p:sp>
      <p:sp>
        <p:nvSpPr>
          <p:cNvPr id="9" name="Obdĺžnik 8"/>
          <p:cNvSpPr/>
          <p:nvPr/>
        </p:nvSpPr>
        <p:spPr>
          <a:xfrm>
            <a:off x="319871" y="4725144"/>
            <a:ext cx="85236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400" dirty="0"/>
              <a:t>Dopytovo orientovaný projekt</a:t>
            </a:r>
          </a:p>
          <a:p>
            <a:pPr algn="ctr"/>
            <a:r>
              <a:rPr lang="sk-SK" sz="1400" dirty="0"/>
              <a:t>Moderné vzdelávanie pre vedomostnú spoločnosť/Projekt je spolufinancovaný zo zdrojov EÚ</a:t>
            </a:r>
          </a:p>
          <a:p>
            <a:pPr algn="ctr"/>
            <a:r>
              <a:rPr lang="sk-SK" sz="1400" dirty="0"/>
              <a:t>Kód ITMS projektu 26110130435</a:t>
            </a:r>
          </a:p>
          <a:p>
            <a:pPr algn="ctr"/>
            <a:r>
              <a:rPr lang="sk-SK" sz="1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2101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aoblený obdélník 12"/>
          <p:cNvSpPr/>
          <p:nvPr/>
        </p:nvSpPr>
        <p:spPr>
          <a:xfrm>
            <a:off x="2411413" y="404813"/>
            <a:ext cx="4429125" cy="857250"/>
          </a:xfrm>
          <a:prstGeom prst="roundRect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/>
          </a:p>
        </p:txBody>
      </p:sp>
      <p:sp>
        <p:nvSpPr>
          <p:cNvPr id="3" name="Nadpis 2"/>
          <p:cNvSpPr>
            <a:spLocks noGrp="1"/>
          </p:cNvSpPr>
          <p:nvPr>
            <p:ph type="title" idx="4294967295"/>
          </p:nvPr>
        </p:nvSpPr>
        <p:spPr>
          <a:xfrm>
            <a:off x="2771775" y="333375"/>
            <a:ext cx="3671888" cy="1000125"/>
          </a:xfrm>
        </p:spPr>
        <p:txBody>
          <a:bodyPr/>
          <a:lstStyle/>
          <a:p>
            <a:r>
              <a:rPr lang="sk-SK" smtClean="0">
                <a:latin typeface="Comic Sans MS" pitchFamily="66" charset="0"/>
              </a:rPr>
              <a:t>Dni v týždni</a:t>
            </a:r>
          </a:p>
        </p:txBody>
      </p:sp>
      <p:pic>
        <p:nvPicPr>
          <p:cNvPr id="47117" name="Picture 13" descr="Nepojmenovaný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557338"/>
            <a:ext cx="5111750" cy="4852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>
            <a:spLocks noChangeArrowheads="1"/>
          </p:cNvSpPr>
          <p:nvPr/>
        </p:nvSpPr>
        <p:spPr bwMode="auto">
          <a:xfrm>
            <a:off x="3059113" y="2060575"/>
            <a:ext cx="1790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sk-SK" sz="2000" b="1">
                <a:solidFill>
                  <a:srgbClr val="3399FF"/>
                </a:solidFill>
                <a:latin typeface="Comic Sans MS" pitchFamily="66" charset="0"/>
              </a:rPr>
              <a:t>PONDELOK</a:t>
            </a:r>
          </a:p>
        </p:txBody>
      </p:sp>
      <p:sp>
        <p:nvSpPr>
          <p:cNvPr id="5" name="Obdélník 4"/>
          <p:cNvSpPr>
            <a:spLocks noChangeArrowheads="1"/>
          </p:cNvSpPr>
          <p:nvPr/>
        </p:nvSpPr>
        <p:spPr bwMode="auto">
          <a:xfrm>
            <a:off x="3059113" y="2492375"/>
            <a:ext cx="1349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sk-SK" sz="2000" b="1">
                <a:solidFill>
                  <a:srgbClr val="FF9900"/>
                </a:solidFill>
                <a:latin typeface="Comic Sans MS" pitchFamily="66" charset="0"/>
              </a:rPr>
              <a:t>UTOROK</a:t>
            </a:r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auto">
          <a:xfrm>
            <a:off x="3059113" y="2924175"/>
            <a:ext cx="15065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sk-SK" sz="2000" b="1">
                <a:solidFill>
                  <a:srgbClr val="00CC66"/>
                </a:solidFill>
                <a:latin typeface="Comic Sans MS" pitchFamily="66" charset="0"/>
              </a:rPr>
              <a:t>STREDA</a:t>
            </a:r>
          </a:p>
        </p:txBody>
      </p:sp>
      <p:sp>
        <p:nvSpPr>
          <p:cNvPr id="9" name="Obdélník 8"/>
          <p:cNvSpPr>
            <a:spLocks noChangeArrowheads="1"/>
          </p:cNvSpPr>
          <p:nvPr/>
        </p:nvSpPr>
        <p:spPr bwMode="auto">
          <a:xfrm>
            <a:off x="3059113" y="3357563"/>
            <a:ext cx="1552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sk-SK" sz="2000" b="1">
                <a:solidFill>
                  <a:srgbClr val="FF0066"/>
                </a:solidFill>
                <a:latin typeface="Comic Sans MS" pitchFamily="66" charset="0"/>
              </a:rPr>
              <a:t>ŠTVRTOK</a:t>
            </a:r>
          </a:p>
        </p:txBody>
      </p:sp>
      <p:sp>
        <p:nvSpPr>
          <p:cNvPr id="10" name="Obdélník 9"/>
          <p:cNvSpPr>
            <a:spLocks noChangeArrowheads="1"/>
          </p:cNvSpPr>
          <p:nvPr/>
        </p:nvSpPr>
        <p:spPr bwMode="auto">
          <a:xfrm>
            <a:off x="3059113" y="3716338"/>
            <a:ext cx="1428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sk-SK" sz="2000" b="1">
                <a:solidFill>
                  <a:srgbClr val="C00000"/>
                </a:solidFill>
                <a:latin typeface="Comic Sans MS" pitchFamily="66" charset="0"/>
              </a:rPr>
              <a:t>PIATOK</a:t>
            </a:r>
          </a:p>
        </p:txBody>
      </p:sp>
      <p:sp>
        <p:nvSpPr>
          <p:cNvPr id="11" name="Obdélník 10"/>
          <p:cNvSpPr>
            <a:spLocks noChangeArrowheads="1"/>
          </p:cNvSpPr>
          <p:nvPr/>
        </p:nvSpPr>
        <p:spPr bwMode="auto">
          <a:xfrm>
            <a:off x="3059113" y="4149725"/>
            <a:ext cx="1546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sk-SK" sz="2000" b="1">
                <a:latin typeface="Comic Sans MS" pitchFamily="66" charset="0"/>
              </a:rPr>
              <a:t>SOBOTA</a:t>
            </a:r>
          </a:p>
        </p:txBody>
      </p:sp>
      <p:sp>
        <p:nvSpPr>
          <p:cNvPr id="12" name="Obdélník 11"/>
          <p:cNvSpPr>
            <a:spLocks noChangeArrowheads="1"/>
          </p:cNvSpPr>
          <p:nvPr/>
        </p:nvSpPr>
        <p:spPr bwMode="auto">
          <a:xfrm>
            <a:off x="3132138" y="4508500"/>
            <a:ext cx="12382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sk-SK" sz="2000" b="1">
                <a:solidFill>
                  <a:srgbClr val="FF0000"/>
                </a:solidFill>
                <a:latin typeface="Comic Sans MS" pitchFamily="66" charset="0"/>
              </a:rPr>
              <a:t>NEDEĽA</a:t>
            </a:r>
          </a:p>
        </p:txBody>
      </p:sp>
      <p:pic>
        <p:nvPicPr>
          <p:cNvPr id="47126" name="Picture 22" descr="20140532-illustration-of-a-boy-pushing-a-wheel-on-a-white-background - kópia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789363"/>
            <a:ext cx="2011363" cy="237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10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1000"/>
                                        <p:tgtEl>
                                          <p:spTgt spid="47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/>
      <p:bldP spid="4" grpId="0"/>
      <p:bldP spid="5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150" y="549275"/>
            <a:ext cx="5256213" cy="792163"/>
          </a:xfrm>
        </p:spPr>
        <p:txBody>
          <a:bodyPr/>
          <a:lstStyle/>
          <a:p>
            <a:r>
              <a:rPr lang="sk-SK" b="1" smtClean="0">
                <a:latin typeface="Comic Sans MS" pitchFamily="66" charset="0"/>
              </a:rPr>
              <a:t>Aký je dnes deň?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179388" y="1773238"/>
            <a:ext cx="15573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400" b="1">
                <a:solidFill>
                  <a:srgbClr val="00B0F0"/>
                </a:solidFill>
                <a:latin typeface="Comic Sans MS" pitchFamily="66" charset="0"/>
              </a:rPr>
              <a:t>Pondelok: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692275" y="1773238"/>
            <a:ext cx="55419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b="1">
                <a:latin typeface="Comic Sans MS" pitchFamily="66" charset="0"/>
              </a:rPr>
              <a:t>Pondelok my radi máme, do školy sa ponáhľame.</a:t>
            </a:r>
          </a:p>
          <a:p>
            <a:r>
              <a:rPr lang="sk-SK" b="1">
                <a:latin typeface="Comic Sans MS" pitchFamily="66" charset="0"/>
              </a:rPr>
              <a:t>Čítať, písať budeme, to my hravo zvládneme.</a:t>
            </a:r>
            <a:endParaRPr lang="sk-SK">
              <a:latin typeface="Comic Sans MS" pitchFamily="66" charset="0"/>
            </a:endParaRP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79388" y="2708275"/>
            <a:ext cx="1314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400" b="1">
                <a:solidFill>
                  <a:schemeClr val="bg1"/>
                </a:solidFill>
                <a:latin typeface="Comic Sans MS" pitchFamily="66" charset="0"/>
              </a:rPr>
              <a:t>Utorok: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1692275" y="2708275"/>
            <a:ext cx="55419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b="1">
                <a:latin typeface="Comic Sans MS" pitchFamily="66" charset="0"/>
              </a:rPr>
              <a:t>Druhý deň je utorok, na cvičení skúšam skok,</a:t>
            </a:r>
            <a:endParaRPr lang="sk-SK">
              <a:latin typeface="Comic Sans MS" pitchFamily="66" charset="0"/>
            </a:endParaRPr>
          </a:p>
          <a:p>
            <a:r>
              <a:rPr lang="sk-SK" b="1">
                <a:latin typeface="Comic Sans MS" pitchFamily="66" charset="0"/>
              </a:rPr>
              <a:t>lezenie a hádzanie. Šport, ten deťom pristane.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79388" y="3573463"/>
            <a:ext cx="1335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400" b="1">
                <a:solidFill>
                  <a:srgbClr val="FF0000"/>
                </a:solidFill>
                <a:latin typeface="Comic Sans MS" pitchFamily="66" charset="0"/>
              </a:rPr>
              <a:t>Streda: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1763713" y="3644900"/>
            <a:ext cx="5761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b="1">
                <a:latin typeface="Comic Sans MS" pitchFamily="66" charset="0"/>
              </a:rPr>
              <a:t>Tretí deň je streda, nakreslím si deda.</a:t>
            </a:r>
          </a:p>
          <a:p>
            <a:r>
              <a:rPr lang="sk-SK" b="1">
                <a:latin typeface="Comic Sans MS" pitchFamily="66" charset="0"/>
              </a:rPr>
              <a:t>Maľujem ja veľmi rád, s pastelkou som kamarát.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179388" y="4652963"/>
            <a:ext cx="1431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400" b="1">
                <a:solidFill>
                  <a:srgbClr val="FF66FF"/>
                </a:solidFill>
                <a:latin typeface="Comic Sans MS" pitchFamily="66" charset="0"/>
              </a:rPr>
              <a:t>Štvrtok: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692275" y="4652963"/>
            <a:ext cx="5905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b="1">
                <a:latin typeface="Comic Sans MS" pitchFamily="66" charset="0"/>
              </a:rPr>
              <a:t>Štvrtok to je štvrtý deň, spočítať si všetko viem.</a:t>
            </a:r>
            <a:endParaRPr lang="sk-SK">
              <a:latin typeface="Comic Sans MS" pitchFamily="66" charset="0"/>
            </a:endParaRPr>
          </a:p>
          <a:p>
            <a:r>
              <a:rPr lang="sk-SK" b="1">
                <a:latin typeface="Comic Sans MS" pitchFamily="66" charset="0"/>
              </a:rPr>
              <a:t>1, 2, 3, 4, 5  – počítam už naspamäť.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179388" y="5661025"/>
            <a:ext cx="1201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400" b="1">
                <a:solidFill>
                  <a:srgbClr val="00CC00"/>
                </a:solidFill>
                <a:latin typeface="Comic Sans MS" pitchFamily="66" charset="0"/>
              </a:rPr>
              <a:t>Piatok: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1692275" y="5589588"/>
            <a:ext cx="3600450" cy="69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sk-SK" b="1">
                <a:latin typeface="Comic Sans MS" pitchFamily="66" charset="0"/>
              </a:rPr>
              <a:t>V piatok budem piaty krát, 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sk-SK" b="1">
                <a:latin typeface="Comic Sans MS" pitchFamily="66" charset="0"/>
              </a:rPr>
              <a:t>v žiackej knižke včielku mať.</a:t>
            </a:r>
          </a:p>
        </p:txBody>
      </p:sp>
      <p:pic>
        <p:nvPicPr>
          <p:cNvPr id="14356" name="Picture 20" descr="8796239-school-building-vector-illustration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484313"/>
            <a:ext cx="1366838" cy="95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8" name="Picture 22" descr="13424911-fat-child-exercising-to-lose-weight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565400"/>
            <a:ext cx="736600" cy="86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9" name="Picture 23" descr="15191101-set-of-colored-pencils-of-seven-colors - kópia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65364">
            <a:off x="7524750" y="3716338"/>
            <a:ext cx="1042988" cy="28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60" name="Picture 24" descr="16496622-bee-carto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5532" y1="34667" x2="25532" y2="34667"/>
                        <a14:foregroundMark x1="12234" y1="32444" x2="12234" y2="32444"/>
                        <a14:foregroundMark x1="8511" y1="37333" x2="8511" y2="37333"/>
                        <a14:foregroundMark x1="9043" y1="45333" x2="9043" y2="45333"/>
                        <a14:foregroundMark x1="15426" y1="51111" x2="15426" y2="51111"/>
                        <a14:foregroundMark x1="24468" y1="54667" x2="24468" y2="54667"/>
                        <a14:foregroundMark x1="22340" y1="44889" x2="22340" y2="44889"/>
                        <a14:foregroundMark x1="20213" y1="39556" x2="20213" y2="39556"/>
                        <a14:foregroundMark x1="13298" y1="36444" x2="13298" y2="36444"/>
                        <a14:foregroundMark x1="12766" y1="42222" x2="12766" y2="42222"/>
                        <a14:foregroundMark x1="21277" y1="42222" x2="21277" y2="42222"/>
                        <a14:foregroundMark x1="21277" y1="56444" x2="21277" y2="56444"/>
                        <a14:foregroundMark x1="25000" y1="57333" x2="25000" y2="57333"/>
                        <a14:foregroundMark x1="29255" y1="58222" x2="29255" y2="58222"/>
                        <a14:foregroundMark x1="32979" y1="58222" x2="32979" y2="58222"/>
                        <a14:foregroundMark x1="32447" y1="58667" x2="32447" y2="58667"/>
                        <a14:foregroundMark x1="37234" y1="57778" x2="37234" y2="57778"/>
                        <a14:foregroundMark x1="33511" y1="62222" x2="33511" y2="62222"/>
                        <a14:foregroundMark x1="28191" y1="65333" x2="28191" y2="65333"/>
                        <a14:foregroundMark x1="23936" y1="67111" x2="23936" y2="67111"/>
                        <a14:foregroundMark x1="21277" y1="70667" x2="21277" y2="70667"/>
                        <a14:foregroundMark x1="19681" y1="72444" x2="19681" y2="72444"/>
                        <a14:foregroundMark x1="17553" y1="73778" x2="17553" y2="73778"/>
                        <a14:foregroundMark x1="17553" y1="73778" x2="17553" y2="73778"/>
                        <a14:foregroundMark x1="16489" y1="74222" x2="16489" y2="74222"/>
                        <a14:foregroundMark x1="15426" y1="75111" x2="15426" y2="75111"/>
                        <a14:foregroundMark x1="14894" y1="75556" x2="14894" y2="75556"/>
                        <a14:foregroundMark x1="17021" y1="82667" x2="17021" y2="82667"/>
                        <a14:foregroundMark x1="20745" y1="86222" x2="20745" y2="86222"/>
                        <a14:foregroundMark x1="80319" y1="72889" x2="80319" y2="72889"/>
                        <a14:foregroundMark x1="77660" y1="70667" x2="77660" y2="70667"/>
                        <a14:foregroundMark x1="78191" y1="70667" x2="78191" y2="70667"/>
                        <a14:foregroundMark x1="78191" y1="70667" x2="78191" y2="70667"/>
                        <a14:foregroundMark x1="78191" y1="70667" x2="78191" y2="70667"/>
                        <a14:foregroundMark x1="76596" y1="77333" x2="76596" y2="77333"/>
                        <a14:foregroundMark x1="79255" y1="83556" x2="79255" y2="83556"/>
                        <a14:foregroundMark x1="81383" y1="80889" x2="81383" y2="80889"/>
                        <a14:foregroundMark x1="82979" y1="85333" x2="82979" y2="85333"/>
                        <a14:foregroundMark x1="76064" y1="58667" x2="76064" y2="58667"/>
                        <a14:foregroundMark x1="92553" y1="49778" x2="92553" y2="49778"/>
                        <a14:foregroundMark x1="96277" y1="42667" x2="96277" y2="42667"/>
                        <a14:backgroundMark x1="1596" y1="48444" x2="1596" y2="48444"/>
                        <a14:backgroundMark x1="1064" y1="45778" x2="1064" y2="45778"/>
                        <a14:backgroundMark x1="1596" y1="32889" x2="1596" y2="32889"/>
                        <a14:backgroundMark x1="532" y1="34222" x2="532" y2="34222"/>
                        <a14:backgroundMark x1="36702" y1="35556" x2="36702" y2="35556"/>
                        <a14:backgroundMark x1="97872" y1="56444" x2="97872" y2="56444"/>
                        <a14:backgroundMark x1="98404" y1="48889" x2="98404" y2="48889"/>
                        <a14:backgroundMark x1="98404" y1="30222" x2="98404" y2="30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330" y="5294313"/>
            <a:ext cx="1033156" cy="123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61" name="Picture 25" descr="9043857-cute-and-sweet-finger-family-smiling-happy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4437063"/>
            <a:ext cx="936625" cy="9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" dur="2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2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4" dur="200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5" dur="20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3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9" dur="20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4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0" dur="20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5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4" dur="20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6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5" dur="20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6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9" dur="20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7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0" dur="20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8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4" dur="20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346" grpId="0"/>
      <p:bldP spid="14347" grpId="0"/>
      <p:bldP spid="14348" grpId="0"/>
      <p:bldP spid="14349" grpId="0"/>
      <p:bldP spid="14350" grpId="0"/>
      <p:bldP spid="14351" grpId="0"/>
      <p:bldP spid="14352" grpId="0"/>
      <p:bldP spid="14353" grpId="0"/>
      <p:bldP spid="14354" grpId="0"/>
      <p:bldP spid="143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250825" y="908050"/>
            <a:ext cx="1341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400" b="1">
                <a:solidFill>
                  <a:srgbClr val="4FA18A"/>
                </a:solidFill>
                <a:latin typeface="Comic Sans MS" pitchFamily="66" charset="0"/>
              </a:rPr>
              <a:t>Sobota: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1763713" y="981075"/>
            <a:ext cx="62642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b="1">
                <a:latin typeface="Comic Sans MS" pitchFamily="66" charset="0"/>
              </a:rPr>
              <a:t>Sobota je voľný deň, do školy dnes nepôjdem.</a:t>
            </a:r>
            <a:r>
              <a:rPr lang="sk-SK">
                <a:latin typeface="Comic Sans MS" pitchFamily="66" charset="0"/>
              </a:rPr>
              <a:t> </a:t>
            </a:r>
          </a:p>
          <a:p>
            <a:r>
              <a:rPr lang="sk-SK" b="1">
                <a:latin typeface="Comic Sans MS" pitchFamily="66" charset="0"/>
              </a:rPr>
              <a:t>Budem s mamou riadiť dom, všetko čisté bude v ňom.</a:t>
            </a: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323850" y="3716338"/>
            <a:ext cx="1370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400" b="1">
                <a:solidFill>
                  <a:srgbClr val="FF3399"/>
                </a:solidFill>
                <a:latin typeface="Comic Sans MS" pitchFamily="66" charset="0"/>
              </a:rPr>
              <a:t>Nedeľa:</a:t>
            </a: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1908175" y="3789363"/>
            <a:ext cx="5688013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b="1">
                <a:latin typeface="Comic Sans MS" pitchFamily="66" charset="0"/>
              </a:rPr>
              <a:t>Posledná je nedeľa, je siedma a veselá.</a:t>
            </a:r>
            <a:r>
              <a:rPr lang="sk-SK">
                <a:latin typeface="Comic Sans MS" pitchFamily="66" charset="0"/>
              </a:rPr>
              <a:t> </a:t>
            </a:r>
          </a:p>
          <a:p>
            <a:r>
              <a:rPr lang="sk-SK" b="1">
                <a:latin typeface="Comic Sans MS" pitchFamily="66" charset="0"/>
              </a:rPr>
              <a:t>Vždy máme čas na výlety, navštívime ujov, tety.</a:t>
            </a:r>
            <a:endParaRPr lang="sk-SK">
              <a:latin typeface="Comic Sans MS" pitchFamily="66" charset="0"/>
            </a:endParaRPr>
          </a:p>
          <a:p>
            <a:r>
              <a:rPr lang="sk-SK" b="1">
                <a:latin typeface="Comic Sans MS" pitchFamily="66" charset="0"/>
              </a:rPr>
              <a:t>Večer, keď sa uložíme, do rozprávky vykročíme.</a:t>
            </a:r>
          </a:p>
        </p:txBody>
      </p:sp>
      <p:pic>
        <p:nvPicPr>
          <p:cNvPr id="35850" name="Picture 10" descr="15946634-illustration-of-a-girl-and-house-on-a-white-background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700213"/>
            <a:ext cx="2160587" cy="209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51" name="Picture 11" descr="13832296-illustration-of-kids-at-a-farm - kóp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724400"/>
            <a:ext cx="2087563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3" dur="20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0" dur="20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3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6" grpId="0"/>
      <p:bldP spid="35847" grpId="0"/>
      <p:bldP spid="35848" grpId="0"/>
      <p:bldP spid="358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 idx="4294967295"/>
          </p:nvPr>
        </p:nvSpPr>
        <p:spPr>
          <a:xfrm>
            <a:off x="1258888" y="836613"/>
            <a:ext cx="6767512" cy="4895850"/>
          </a:xfrm>
        </p:spPr>
        <p:txBody>
          <a:bodyPr>
            <a:normAutofit/>
          </a:bodyPr>
          <a:lstStyle/>
          <a:p>
            <a:r>
              <a:rPr lang="sk-SK" sz="8800" b="1" dirty="0" smtClean="0">
                <a:latin typeface="Comic Sans MS" pitchFamily="66" charset="0"/>
              </a:rPr>
              <a:t>Nauč sa dni v týždni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8" name="AutoShape 10"/>
          <p:cNvSpPr>
            <a:spLocks noChangeArrowheads="1"/>
          </p:cNvSpPr>
          <p:nvPr/>
        </p:nvSpPr>
        <p:spPr bwMode="auto">
          <a:xfrm>
            <a:off x="7235825" y="2492375"/>
            <a:ext cx="647700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0" name="Obláček 9"/>
          <p:cNvSpPr/>
          <p:nvPr/>
        </p:nvSpPr>
        <p:spPr>
          <a:xfrm>
            <a:off x="395288" y="2565400"/>
            <a:ext cx="4286250" cy="1470025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sk-SK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  PONDELOK SME NAKÚPILI.</a:t>
            </a:r>
          </a:p>
        </p:txBody>
      </p:sp>
      <p:pic>
        <p:nvPicPr>
          <p:cNvPr id="37897" name="Picture 9" descr="22867246-shopping-bag-theme-image-1--eps10-vector-illustration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836613"/>
            <a:ext cx="2141538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01" name="Picture 13" descr="11992311-salami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789363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08" name="Picture 20" descr="9506513-collection-of-beautiful-cakes - kópia - kópia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3860800"/>
            <a:ext cx="1079500" cy="94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10" name="Picture 22" descr="Nepojmenovaný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357563"/>
            <a:ext cx="1052512" cy="176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11" name="Picture 23" descr="Nepojmenovaný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5300663"/>
            <a:ext cx="1447800" cy="82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12" name="Picture 24" descr="Nepojmenovaný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924175"/>
            <a:ext cx="819150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13" name="Picture 25" descr="Nepojmenovaný 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5013325"/>
            <a:ext cx="112395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Nadpis 2"/>
          <p:cNvSpPr>
            <a:spLocks/>
          </p:cNvSpPr>
          <p:nvPr/>
        </p:nvSpPr>
        <p:spPr bwMode="auto">
          <a:xfrm>
            <a:off x="2268538" y="333375"/>
            <a:ext cx="46085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sk-SK" sz="6000" b="1">
                <a:latin typeface="Comic Sans MS" pitchFamily="66" charset="0"/>
              </a:rPr>
              <a:t>PONDELOK</a:t>
            </a:r>
          </a:p>
        </p:txBody>
      </p:sp>
      <p:pic>
        <p:nvPicPr>
          <p:cNvPr id="37915" name="Picture 27" descr="64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92600"/>
            <a:ext cx="1754188" cy="201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79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9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79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79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9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9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79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79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8" grpId="0" animBg="1"/>
      <p:bldP spid="10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 idx="4294967295"/>
          </p:nvPr>
        </p:nvSpPr>
        <p:spPr>
          <a:xfrm>
            <a:off x="2555875" y="333375"/>
            <a:ext cx="3995738" cy="1143000"/>
          </a:xfrm>
        </p:spPr>
        <p:txBody>
          <a:bodyPr/>
          <a:lstStyle/>
          <a:p>
            <a:r>
              <a:rPr lang="sk-SK" sz="6000" b="1" smtClean="0">
                <a:latin typeface="Comic Sans MS" pitchFamily="66" charset="0"/>
              </a:rPr>
              <a:t>UTOROK</a:t>
            </a:r>
          </a:p>
        </p:txBody>
      </p:sp>
      <p:sp>
        <p:nvSpPr>
          <p:cNvPr id="10" name="Obláček 9"/>
          <p:cNvSpPr>
            <a:spLocks noChangeArrowheads="1"/>
          </p:cNvSpPr>
          <p:nvPr/>
        </p:nvSpPr>
        <p:spPr bwMode="auto">
          <a:xfrm>
            <a:off x="468313" y="2565400"/>
            <a:ext cx="3857625" cy="1470025"/>
          </a:xfrm>
          <a:prstGeom prst="cloudCallout">
            <a:avLst>
              <a:gd name="adj1" fmla="val -20833"/>
              <a:gd name="adj2" fmla="val 62500"/>
            </a:avLst>
          </a:prstGeom>
          <a:solidFill>
            <a:srgbClr val="FF9900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sk-SK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  UTOROK SME ZAKÚRILI.</a:t>
            </a:r>
          </a:p>
        </p:txBody>
      </p:sp>
      <p:pic>
        <p:nvPicPr>
          <p:cNvPr id="36872" name="Picture 8" descr="6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292600"/>
            <a:ext cx="1754188" cy="201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3" name="Picture 9" descr="22956319-vector-illustration-of-brick-oven-with-empty-hearth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773238"/>
            <a:ext cx="4176712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8" name="Rectangle 18"/>
          <p:cNvSpPr>
            <a:spLocks noChangeArrowheads="1"/>
          </p:cNvSpPr>
          <p:nvPr/>
        </p:nvSpPr>
        <p:spPr bwMode="auto">
          <a:xfrm>
            <a:off x="5219700" y="3357563"/>
            <a:ext cx="431800" cy="8651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" name="Nadpis 2"/>
          <p:cNvSpPr>
            <a:spLocks noGrp="1"/>
          </p:cNvSpPr>
          <p:nvPr>
            <p:ph type="title" idx="4294967295"/>
          </p:nvPr>
        </p:nvSpPr>
        <p:spPr>
          <a:xfrm>
            <a:off x="2916238" y="260350"/>
            <a:ext cx="3348037" cy="1143000"/>
          </a:xfrm>
        </p:spPr>
        <p:txBody>
          <a:bodyPr/>
          <a:lstStyle/>
          <a:p>
            <a:r>
              <a:rPr lang="sk-SK" sz="6000" b="1" smtClean="0">
                <a:latin typeface="Comic Sans MS" pitchFamily="66" charset="0"/>
              </a:rPr>
              <a:t>STREDA</a:t>
            </a:r>
          </a:p>
        </p:txBody>
      </p:sp>
      <p:sp>
        <p:nvSpPr>
          <p:cNvPr id="10" name="Obláček 9"/>
          <p:cNvSpPr/>
          <p:nvPr/>
        </p:nvSpPr>
        <p:spPr>
          <a:xfrm>
            <a:off x="611188" y="2565400"/>
            <a:ext cx="3500437" cy="1470025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sk-SK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 STREDU KAŠU  VARILI.</a:t>
            </a:r>
          </a:p>
        </p:txBody>
      </p:sp>
      <p:pic>
        <p:nvPicPr>
          <p:cNvPr id="40970" name="Picture 10" descr="6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292600"/>
            <a:ext cx="1754188" cy="201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4" name="Picture 14" descr="21426332-illustration-of-a-little-girl-in-the-kitchen-wearing-a-blue-skirt-on-a-white-background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484313"/>
            <a:ext cx="3732212" cy="396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6" name="Picture 16" descr="3504106-vector-new-silver-pan-tableware-boiling-isolated-on-white-background - kópia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852738"/>
            <a:ext cx="719138" cy="49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8" grpId="0" animBg="1"/>
      <p:bldP spid="3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8" name="Oval 14"/>
          <p:cNvSpPr>
            <a:spLocks noChangeArrowheads="1"/>
          </p:cNvSpPr>
          <p:nvPr/>
        </p:nvSpPr>
        <p:spPr bwMode="auto">
          <a:xfrm>
            <a:off x="6084888" y="2781300"/>
            <a:ext cx="1079500" cy="5762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" name="Nadpis 2"/>
          <p:cNvSpPr>
            <a:spLocks noGrp="1"/>
          </p:cNvSpPr>
          <p:nvPr>
            <p:ph type="title" idx="4294967295"/>
          </p:nvPr>
        </p:nvSpPr>
        <p:spPr>
          <a:xfrm>
            <a:off x="2484438" y="188913"/>
            <a:ext cx="4067175" cy="1143000"/>
          </a:xfrm>
        </p:spPr>
        <p:txBody>
          <a:bodyPr/>
          <a:lstStyle/>
          <a:p>
            <a:r>
              <a:rPr lang="sk-SK" sz="6000" b="1" smtClean="0">
                <a:latin typeface="Comic Sans MS" pitchFamily="66" charset="0"/>
              </a:rPr>
              <a:t>ŠTVRTOK</a:t>
            </a:r>
          </a:p>
        </p:txBody>
      </p:sp>
      <p:sp>
        <p:nvSpPr>
          <p:cNvPr id="10" name="Obláček 9"/>
          <p:cNvSpPr>
            <a:spLocks noChangeArrowheads="1"/>
          </p:cNvSpPr>
          <p:nvPr/>
        </p:nvSpPr>
        <p:spPr bwMode="auto">
          <a:xfrm>
            <a:off x="468313" y="2565400"/>
            <a:ext cx="3929062" cy="1470025"/>
          </a:xfrm>
          <a:prstGeom prst="cloudCallout">
            <a:avLst>
              <a:gd name="adj1" fmla="val -20833"/>
              <a:gd name="adj2" fmla="val 62500"/>
            </a:avLst>
          </a:prstGeom>
          <a:solidFill>
            <a:srgbClr val="A0BF63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sk-SK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VO  ŠTVRTOK  JU  FÚKALI.</a:t>
            </a:r>
          </a:p>
        </p:txBody>
      </p:sp>
      <p:pic>
        <p:nvPicPr>
          <p:cNvPr id="41994" name="Picture 10" descr="6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292600"/>
            <a:ext cx="1754188" cy="201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6" name="Picture 12" descr="Nepojmenovaný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628775"/>
            <a:ext cx="37909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7" name="Picture 13" descr="Nepojmenovaný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4652963"/>
            <a:ext cx="2016125" cy="433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8" grpId="0" animBg="1"/>
      <p:bldP spid="3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 idx="4294967295"/>
          </p:nvPr>
        </p:nvSpPr>
        <p:spPr>
          <a:xfrm>
            <a:off x="2627313" y="260350"/>
            <a:ext cx="3779837" cy="1143000"/>
          </a:xfrm>
        </p:spPr>
        <p:txBody>
          <a:bodyPr/>
          <a:lstStyle/>
          <a:p>
            <a:r>
              <a:rPr lang="sk-SK" sz="6000" b="1" smtClean="0">
                <a:latin typeface="Comic Sans MS" pitchFamily="66" charset="0"/>
              </a:rPr>
              <a:t>PIATOK</a:t>
            </a:r>
          </a:p>
        </p:txBody>
      </p:sp>
      <p:sp>
        <p:nvSpPr>
          <p:cNvPr id="10" name="Obláček 9"/>
          <p:cNvSpPr>
            <a:spLocks noChangeArrowheads="1"/>
          </p:cNvSpPr>
          <p:nvPr/>
        </p:nvSpPr>
        <p:spPr bwMode="auto">
          <a:xfrm>
            <a:off x="468313" y="2565400"/>
            <a:ext cx="3786187" cy="1470025"/>
          </a:xfrm>
          <a:prstGeom prst="cloudCallout">
            <a:avLst>
              <a:gd name="adj1" fmla="val -20833"/>
              <a:gd name="adj2" fmla="val 62500"/>
            </a:avLst>
          </a:prstGeom>
          <a:solidFill>
            <a:srgbClr val="FF3399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sk-SK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 PIATOK SME JU  CHUTNALI.</a:t>
            </a:r>
          </a:p>
        </p:txBody>
      </p:sp>
      <p:pic>
        <p:nvPicPr>
          <p:cNvPr id="43021" name="Picture 13" descr="6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92600"/>
            <a:ext cx="1754188" cy="201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22" name="Picture 14" descr="21235320-illustration-of-a-girl-holding-an-empty-plate-in-the-dining-ar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484313"/>
            <a:ext cx="3744912" cy="337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 idx="4294967295"/>
          </p:nvPr>
        </p:nvSpPr>
        <p:spPr>
          <a:xfrm>
            <a:off x="2627313" y="333375"/>
            <a:ext cx="3708400" cy="1143000"/>
          </a:xfrm>
        </p:spPr>
        <p:txBody>
          <a:bodyPr/>
          <a:lstStyle/>
          <a:p>
            <a:r>
              <a:rPr lang="sk-SK" sz="6000" b="1" smtClean="0">
                <a:latin typeface="Comic Sans MS" pitchFamily="66" charset="0"/>
              </a:rPr>
              <a:t>SOBOTA</a:t>
            </a:r>
          </a:p>
        </p:txBody>
      </p:sp>
      <p:sp>
        <p:nvSpPr>
          <p:cNvPr id="10" name="Obláček 9"/>
          <p:cNvSpPr>
            <a:spLocks noChangeArrowheads="1"/>
          </p:cNvSpPr>
          <p:nvPr/>
        </p:nvSpPr>
        <p:spPr bwMode="auto">
          <a:xfrm>
            <a:off x="539750" y="2565400"/>
            <a:ext cx="3571875" cy="1470025"/>
          </a:xfrm>
          <a:prstGeom prst="cloudCallout">
            <a:avLst>
              <a:gd name="adj1" fmla="val -20833"/>
              <a:gd name="adj2" fmla="val 62500"/>
            </a:avLst>
          </a:prstGeom>
          <a:solidFill>
            <a:srgbClr val="C55C59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sk-SK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 SOBOTU SME UMÝVALI RIAD.</a:t>
            </a:r>
          </a:p>
        </p:txBody>
      </p:sp>
      <p:pic>
        <p:nvPicPr>
          <p:cNvPr id="44040" name="Picture 8" descr="14253757-illustration-of-a-girls-washing-plates-on-a-white-background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1196975"/>
            <a:ext cx="4608512" cy="436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1" name="Picture 9" descr="64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292600"/>
            <a:ext cx="1754188" cy="201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 idx="4294967295"/>
          </p:nvPr>
        </p:nvSpPr>
        <p:spPr>
          <a:xfrm>
            <a:off x="2555875" y="188913"/>
            <a:ext cx="4067175" cy="1143000"/>
          </a:xfrm>
        </p:spPr>
        <p:txBody>
          <a:bodyPr/>
          <a:lstStyle/>
          <a:p>
            <a:r>
              <a:rPr lang="sk-SK" sz="6000" b="1" smtClean="0">
                <a:latin typeface="Comic Sans MS" pitchFamily="66" charset="0"/>
              </a:rPr>
              <a:t>NEDEĽA</a:t>
            </a:r>
          </a:p>
        </p:txBody>
      </p:sp>
      <p:sp>
        <p:nvSpPr>
          <p:cNvPr id="10" name="Obláček 9"/>
          <p:cNvSpPr>
            <a:spLocks noChangeArrowheads="1"/>
          </p:cNvSpPr>
          <p:nvPr/>
        </p:nvSpPr>
        <p:spPr bwMode="auto">
          <a:xfrm>
            <a:off x="684213" y="2708275"/>
            <a:ext cx="3357562" cy="1470025"/>
          </a:xfrm>
          <a:prstGeom prst="cloudCallout">
            <a:avLst>
              <a:gd name="adj1" fmla="val -18699"/>
              <a:gd name="adj2" fmla="val 47838"/>
            </a:avLst>
          </a:prstGeom>
          <a:solidFill>
            <a:srgbClr val="00FFFF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r>
              <a:rPr lang="sk-SK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 NEDEĽU  SME UTEKALI VON SA HRAŤ</a:t>
            </a:r>
            <a:endParaRPr lang="sk-SK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5063" name="Picture 7" descr="6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92600"/>
            <a:ext cx="1754188" cy="201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5" name="Picture 9" descr="13832296-illustration-of-kids-at-a-farm - kóp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1341438"/>
            <a:ext cx="4392612" cy="352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116013" y="260350"/>
            <a:ext cx="6851650" cy="1008063"/>
          </a:xfrm>
        </p:spPr>
        <p:txBody>
          <a:bodyPr/>
          <a:lstStyle/>
          <a:p>
            <a:r>
              <a:rPr lang="sk-SK" b="1" smtClean="0">
                <a:latin typeface="Comic Sans MS" pitchFamily="66" charset="0"/>
              </a:rPr>
              <a:t>Zopakuj si celú riekanku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323850" y="1412875"/>
            <a:ext cx="4402138" cy="60483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sk-SK" sz="2800" smtClean="0">
                <a:latin typeface="Comic Sans MS" pitchFamily="66" charset="0"/>
              </a:rPr>
              <a:t>V pondelok sme nakúpili.</a:t>
            </a:r>
            <a:r>
              <a:rPr lang="sk-SK" smtClean="0">
                <a:latin typeface="Comic Sans MS" pitchFamily="66" charset="0"/>
              </a:rPr>
              <a:t>                            </a:t>
            </a:r>
          </a:p>
        </p:txBody>
      </p:sp>
      <p:sp>
        <p:nvSpPr>
          <p:cNvPr id="2" name="Zástupný symbol pro obsah 4"/>
          <p:cNvSpPr>
            <a:spLocks/>
          </p:cNvSpPr>
          <p:nvPr/>
        </p:nvSpPr>
        <p:spPr bwMode="auto">
          <a:xfrm>
            <a:off x="323850" y="2060575"/>
            <a:ext cx="40322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sk-SK" sz="2800">
                <a:latin typeface="Comic Sans MS" pitchFamily="66" charset="0"/>
              </a:rPr>
              <a:t>V utorok sme zakúrili.</a:t>
            </a:r>
            <a:r>
              <a:rPr lang="sk-SK" sz="3200">
                <a:latin typeface="Comic Sans MS" pitchFamily="66" charset="0"/>
              </a:rPr>
              <a:t>                            </a:t>
            </a:r>
          </a:p>
        </p:txBody>
      </p:sp>
      <p:sp>
        <p:nvSpPr>
          <p:cNvPr id="3" name="Zástupný symbol pro obsah 4"/>
          <p:cNvSpPr>
            <a:spLocks/>
          </p:cNvSpPr>
          <p:nvPr/>
        </p:nvSpPr>
        <p:spPr bwMode="auto">
          <a:xfrm>
            <a:off x="323850" y="2781300"/>
            <a:ext cx="4402138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sk-SK" sz="2800">
                <a:latin typeface="Comic Sans MS" pitchFamily="66" charset="0"/>
              </a:rPr>
              <a:t>V stredu kašu varili.</a:t>
            </a:r>
            <a:r>
              <a:rPr lang="sk-SK" sz="3200">
                <a:latin typeface="Comic Sans MS" pitchFamily="66" charset="0"/>
              </a:rPr>
              <a:t>                            </a:t>
            </a:r>
          </a:p>
        </p:txBody>
      </p:sp>
      <p:sp>
        <p:nvSpPr>
          <p:cNvPr id="6" name="Zástupný symbol pro obsah 4"/>
          <p:cNvSpPr>
            <a:spLocks/>
          </p:cNvSpPr>
          <p:nvPr/>
        </p:nvSpPr>
        <p:spPr bwMode="auto">
          <a:xfrm>
            <a:off x="323850" y="3500438"/>
            <a:ext cx="4402138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sk-SK" sz="2800">
                <a:latin typeface="Comic Sans MS" pitchFamily="66" charset="0"/>
              </a:rPr>
              <a:t>Vo štvrtok ju fúkali.</a:t>
            </a:r>
            <a:r>
              <a:rPr lang="sk-SK" sz="3200">
                <a:latin typeface="Comic Sans MS" pitchFamily="66" charset="0"/>
              </a:rPr>
              <a:t>                            </a:t>
            </a:r>
          </a:p>
        </p:txBody>
      </p:sp>
      <p:sp>
        <p:nvSpPr>
          <p:cNvPr id="7" name="Zástupný symbol pro obsah 4"/>
          <p:cNvSpPr>
            <a:spLocks/>
          </p:cNvSpPr>
          <p:nvPr/>
        </p:nvSpPr>
        <p:spPr bwMode="auto">
          <a:xfrm>
            <a:off x="323850" y="4221163"/>
            <a:ext cx="4402138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sk-SK" sz="2800">
                <a:latin typeface="Comic Sans MS" pitchFamily="66" charset="0"/>
              </a:rPr>
              <a:t>V piatok sme ju chutnali.</a:t>
            </a:r>
            <a:r>
              <a:rPr lang="sk-SK" sz="3200">
                <a:latin typeface="Comic Sans MS" pitchFamily="66" charset="0"/>
              </a:rPr>
              <a:t>                            </a:t>
            </a:r>
          </a:p>
        </p:txBody>
      </p:sp>
      <p:sp>
        <p:nvSpPr>
          <p:cNvPr id="8" name="Zástupný symbol pro obsah 4"/>
          <p:cNvSpPr>
            <a:spLocks/>
          </p:cNvSpPr>
          <p:nvPr/>
        </p:nvSpPr>
        <p:spPr bwMode="auto">
          <a:xfrm>
            <a:off x="323850" y="4941888"/>
            <a:ext cx="49688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sk-SK" sz="2800">
                <a:latin typeface="Comic Sans MS" pitchFamily="66" charset="0"/>
              </a:rPr>
              <a:t>V sobotu sme umývali riad.</a:t>
            </a:r>
            <a:r>
              <a:rPr lang="sk-SK" sz="3200">
                <a:latin typeface="Comic Sans MS" pitchFamily="66" charset="0"/>
              </a:rPr>
              <a:t>                            </a:t>
            </a:r>
          </a:p>
        </p:txBody>
      </p:sp>
      <p:sp>
        <p:nvSpPr>
          <p:cNvPr id="9" name="Zástupný symbol pro obsah 4"/>
          <p:cNvSpPr>
            <a:spLocks/>
          </p:cNvSpPr>
          <p:nvPr/>
        </p:nvSpPr>
        <p:spPr bwMode="auto">
          <a:xfrm>
            <a:off x="323850" y="5734050"/>
            <a:ext cx="59055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sk-SK" sz="2800">
                <a:latin typeface="Comic Sans MS" pitchFamily="66" charset="0"/>
              </a:rPr>
              <a:t>V nedeľu sme utekali von sa hrať.</a:t>
            </a:r>
            <a:endParaRPr lang="sk-SK" sz="3200">
              <a:latin typeface="Comic Sans MS" pitchFamily="66" charset="0"/>
            </a:endParaRPr>
          </a:p>
        </p:txBody>
      </p:sp>
      <p:pic>
        <p:nvPicPr>
          <p:cNvPr id="29713" name="Picture 17" descr="22867246-shopping-bag-theme-image-1--eps10-vector-illustration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125538"/>
            <a:ext cx="68580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16" name="Picture 20" descr="3504106-vector-new-silver-pan-tableware-boiling-isolated-on-white-background - kópi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636838"/>
            <a:ext cx="1008062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17" name="Picture 21" descr="Nepojmenovaný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357563"/>
            <a:ext cx="85725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18" name="Picture 22" descr="Nepojmenovaný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005263"/>
            <a:ext cx="431800" cy="14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19" name="Picture 23" descr="21235320-illustration-of-a-girl-holding-an-empty-plate-in-the-dining-are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221163"/>
            <a:ext cx="719138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20" name="Picture 24" descr="14253757-illustration-of-a-girls-washing-plates-on-a-white-background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868863"/>
            <a:ext cx="719138" cy="68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21" name="Picture 25" descr="13832296-illustration-of-kids-at-a-farm - kópi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5589588"/>
            <a:ext cx="935037" cy="75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22" name="Picture 26" descr="22956319-vector-illustration-of-brick-oven-with-empty-hearth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060575"/>
            <a:ext cx="863600" cy="55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 idx="4294967295"/>
          </p:nvPr>
        </p:nvSpPr>
        <p:spPr>
          <a:xfrm>
            <a:off x="1116013" y="260350"/>
            <a:ext cx="6851650" cy="1008063"/>
          </a:xfrm>
        </p:spPr>
        <p:txBody>
          <a:bodyPr/>
          <a:lstStyle/>
          <a:p>
            <a:r>
              <a:rPr lang="sk-SK" b="1" smtClean="0">
                <a:latin typeface="Comic Sans MS" pitchFamily="66" charset="0"/>
              </a:rPr>
              <a:t>Zopakuj si celú riekanku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4294967295"/>
          </p:nvPr>
        </p:nvSpPr>
        <p:spPr>
          <a:xfrm>
            <a:off x="1692275" y="1341438"/>
            <a:ext cx="4402138" cy="604837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sk-SK" sz="2800" smtClean="0">
                <a:latin typeface="Comic Sans MS" pitchFamily="66" charset="0"/>
              </a:rPr>
              <a:t>V pondelok sme nakúpili.</a:t>
            </a:r>
            <a:r>
              <a:rPr lang="sk-SK" smtClean="0">
                <a:latin typeface="Comic Sans MS" pitchFamily="66" charset="0"/>
              </a:rPr>
              <a:t>                            </a:t>
            </a:r>
          </a:p>
        </p:txBody>
      </p:sp>
      <p:sp>
        <p:nvSpPr>
          <p:cNvPr id="2" name="Zástupný symbol pro obsah 4"/>
          <p:cNvSpPr>
            <a:spLocks/>
          </p:cNvSpPr>
          <p:nvPr/>
        </p:nvSpPr>
        <p:spPr bwMode="auto">
          <a:xfrm>
            <a:off x="1692275" y="2060575"/>
            <a:ext cx="40322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sk-SK" sz="2800">
                <a:latin typeface="Comic Sans MS" pitchFamily="66" charset="0"/>
              </a:rPr>
              <a:t>V utorok sme zakúrili.</a:t>
            </a:r>
            <a:r>
              <a:rPr lang="sk-SK" sz="3200">
                <a:latin typeface="Comic Sans MS" pitchFamily="66" charset="0"/>
              </a:rPr>
              <a:t>                            </a:t>
            </a:r>
          </a:p>
        </p:txBody>
      </p:sp>
      <p:sp>
        <p:nvSpPr>
          <p:cNvPr id="3" name="Zástupný symbol pro obsah 4"/>
          <p:cNvSpPr>
            <a:spLocks/>
          </p:cNvSpPr>
          <p:nvPr/>
        </p:nvSpPr>
        <p:spPr bwMode="auto">
          <a:xfrm>
            <a:off x="1692275" y="2781300"/>
            <a:ext cx="4402138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sk-SK" sz="2800">
                <a:latin typeface="Comic Sans MS" pitchFamily="66" charset="0"/>
              </a:rPr>
              <a:t>V stredu kašu varili.</a:t>
            </a:r>
            <a:r>
              <a:rPr lang="sk-SK" sz="3200">
                <a:latin typeface="Comic Sans MS" pitchFamily="66" charset="0"/>
              </a:rPr>
              <a:t>                            </a:t>
            </a:r>
          </a:p>
        </p:txBody>
      </p:sp>
      <p:sp>
        <p:nvSpPr>
          <p:cNvPr id="6" name="Zástupný symbol pro obsah 4"/>
          <p:cNvSpPr>
            <a:spLocks/>
          </p:cNvSpPr>
          <p:nvPr/>
        </p:nvSpPr>
        <p:spPr bwMode="auto">
          <a:xfrm>
            <a:off x="1692275" y="3500438"/>
            <a:ext cx="4402138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sk-SK" sz="2800">
                <a:latin typeface="Comic Sans MS" pitchFamily="66" charset="0"/>
              </a:rPr>
              <a:t>Vo štvrtok ju fúkali.</a:t>
            </a:r>
            <a:r>
              <a:rPr lang="sk-SK" sz="3200">
                <a:latin typeface="Comic Sans MS" pitchFamily="66" charset="0"/>
              </a:rPr>
              <a:t>                            </a:t>
            </a:r>
          </a:p>
        </p:txBody>
      </p:sp>
      <p:sp>
        <p:nvSpPr>
          <p:cNvPr id="7" name="Zástupný symbol pro obsah 4"/>
          <p:cNvSpPr>
            <a:spLocks/>
          </p:cNvSpPr>
          <p:nvPr/>
        </p:nvSpPr>
        <p:spPr bwMode="auto">
          <a:xfrm>
            <a:off x="1692275" y="4292600"/>
            <a:ext cx="4402138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sk-SK" sz="2800">
                <a:latin typeface="Comic Sans MS" pitchFamily="66" charset="0"/>
              </a:rPr>
              <a:t>V piatok sme ju chutnali.</a:t>
            </a:r>
            <a:r>
              <a:rPr lang="sk-SK" sz="3200">
                <a:latin typeface="Comic Sans MS" pitchFamily="66" charset="0"/>
              </a:rPr>
              <a:t>                            </a:t>
            </a:r>
          </a:p>
        </p:txBody>
      </p:sp>
      <p:sp>
        <p:nvSpPr>
          <p:cNvPr id="8" name="Zástupný symbol pro obsah 4"/>
          <p:cNvSpPr>
            <a:spLocks/>
          </p:cNvSpPr>
          <p:nvPr/>
        </p:nvSpPr>
        <p:spPr bwMode="auto">
          <a:xfrm>
            <a:off x="1692275" y="5157788"/>
            <a:ext cx="49688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sk-SK" sz="2800">
                <a:latin typeface="Comic Sans MS" pitchFamily="66" charset="0"/>
              </a:rPr>
              <a:t>V sobotu sme umývali riad.</a:t>
            </a:r>
            <a:r>
              <a:rPr lang="sk-SK" sz="3200">
                <a:latin typeface="Comic Sans MS" pitchFamily="66" charset="0"/>
              </a:rPr>
              <a:t>                            </a:t>
            </a:r>
          </a:p>
        </p:txBody>
      </p:sp>
      <p:sp>
        <p:nvSpPr>
          <p:cNvPr id="9" name="Zástupný symbol pro obsah 4"/>
          <p:cNvSpPr>
            <a:spLocks/>
          </p:cNvSpPr>
          <p:nvPr/>
        </p:nvSpPr>
        <p:spPr bwMode="auto">
          <a:xfrm>
            <a:off x="1692275" y="5949950"/>
            <a:ext cx="59055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sk-SK" sz="2800">
                <a:latin typeface="Comic Sans MS" pitchFamily="66" charset="0"/>
              </a:rPr>
              <a:t>V nedeľu sme utekali von sa hrať.</a:t>
            </a:r>
            <a:endParaRPr lang="sk-SK" sz="3200">
              <a:latin typeface="Comic Sans MS" pitchFamily="66" charset="0"/>
            </a:endParaRPr>
          </a:p>
        </p:txBody>
      </p:sp>
      <p:pic>
        <p:nvPicPr>
          <p:cNvPr id="58378" name="Picture 10" descr="22867246-shopping-bag-theme-image-1--eps10-vector-illustration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25538"/>
            <a:ext cx="68580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9" name="Picture 11" descr="3504106-vector-new-silver-pan-tableware-boiling-isolated-on-white-background - kópi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36838"/>
            <a:ext cx="1008063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80" name="Picture 12" descr="Nepojmenovaný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429000"/>
            <a:ext cx="85725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81" name="Picture 13" descr="Nepojmenovaný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076700"/>
            <a:ext cx="431800" cy="14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82" name="Picture 14" descr="21235320-illustration-of-a-girl-holding-an-empty-plate-in-the-dining-are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365625"/>
            <a:ext cx="719138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83" name="Picture 15" descr="14253757-illustration-of-a-girls-washing-plates-on-a-white-background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084763"/>
            <a:ext cx="719138" cy="68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84" name="Picture 16" descr="13832296-illustration-of-kids-at-a-farm - kópi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876925"/>
            <a:ext cx="935038" cy="75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85" name="Picture 17" descr="22956319-vector-illustration-of-brick-oven-with-empty-hearth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89138"/>
            <a:ext cx="863600" cy="55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8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8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8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8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8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8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8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8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8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8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8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8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2087562" cy="935038"/>
          </a:xfrm>
        </p:spPr>
        <p:txBody>
          <a:bodyPr/>
          <a:lstStyle/>
          <a:p>
            <a:r>
              <a:rPr lang="sk-SK" b="1" smtClean="0">
                <a:solidFill>
                  <a:srgbClr val="00FFFF"/>
                </a:solidFill>
                <a:latin typeface="Comic Sans MS" pitchFamily="66" charset="0"/>
              </a:rPr>
              <a:t>VČERA</a:t>
            </a:r>
            <a:endParaRPr lang="sk-SK" b="1" smtClean="0">
              <a:solidFill>
                <a:srgbClr val="00CC00"/>
              </a:solidFill>
              <a:latin typeface="Comic Sans MS" pitchFamily="66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sk-SK" sz="2400" b="1" smtClean="0">
                <a:latin typeface="Comic Sans MS" pitchFamily="66" charset="0"/>
              </a:rPr>
              <a:t>Vieš aký je dnes deň?  Správne doplň názvy dní.</a:t>
            </a:r>
            <a:endParaRPr lang="sk-SK" smtClean="0">
              <a:latin typeface="Comic Sans MS" pitchFamily="66" charset="0"/>
            </a:endParaRPr>
          </a:p>
        </p:txBody>
      </p:sp>
      <p:cxnSp>
        <p:nvCxnSpPr>
          <p:cNvPr id="7" name="Přímá spojovací šipka 6"/>
          <p:cNvCxnSpPr>
            <a:cxnSpLocks noChangeShapeType="1"/>
          </p:cNvCxnSpPr>
          <p:nvPr/>
        </p:nvCxnSpPr>
        <p:spPr bwMode="auto">
          <a:xfrm>
            <a:off x="5508625" y="836613"/>
            <a:ext cx="500063" cy="1587"/>
          </a:xfrm>
          <a:prstGeom prst="straightConnector1">
            <a:avLst/>
          </a:prstGeom>
          <a:noFill/>
          <a:ln w="317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Přímá spojovací šipka 10"/>
          <p:cNvCxnSpPr>
            <a:cxnSpLocks noChangeShapeType="1"/>
          </p:cNvCxnSpPr>
          <p:nvPr/>
        </p:nvCxnSpPr>
        <p:spPr bwMode="auto">
          <a:xfrm>
            <a:off x="2916238" y="836613"/>
            <a:ext cx="500062" cy="1587"/>
          </a:xfrm>
          <a:prstGeom prst="straightConnector1">
            <a:avLst/>
          </a:prstGeom>
          <a:noFill/>
          <a:ln w="31750" algn="ctr">
            <a:solidFill>
              <a:srgbClr val="FF006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Zástupný symbol pro obsah 2"/>
          <p:cNvSpPr>
            <a:spLocks/>
          </p:cNvSpPr>
          <p:nvPr/>
        </p:nvSpPr>
        <p:spPr bwMode="auto">
          <a:xfrm>
            <a:off x="1042988" y="3068638"/>
            <a:ext cx="705643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sk-SK" sz="2400" b="1">
                <a:latin typeface="Comic Sans MS" pitchFamily="66" charset="0"/>
              </a:rPr>
              <a:t>včera </a:t>
            </a:r>
            <a:r>
              <a:rPr lang="sk-SK" sz="3200" b="1">
                <a:latin typeface="Comic Sans MS" pitchFamily="66" charset="0"/>
              </a:rPr>
              <a:t>       </a:t>
            </a:r>
            <a:r>
              <a:rPr lang="sk-SK" sz="2400" b="1">
                <a:latin typeface="Comic Sans MS" pitchFamily="66" charset="0"/>
              </a:rPr>
              <a:t>dnes           zajtra</a:t>
            </a:r>
            <a:endParaRPr lang="sk-SK" sz="3200" b="1">
              <a:latin typeface="Comic Sans MS" pitchFamily="66" charset="0"/>
            </a:endParaRPr>
          </a:p>
        </p:txBody>
      </p:sp>
      <p:sp>
        <p:nvSpPr>
          <p:cNvPr id="5" name="Nadpis 1"/>
          <p:cNvSpPr>
            <a:spLocks/>
          </p:cNvSpPr>
          <p:nvPr/>
        </p:nvSpPr>
        <p:spPr bwMode="auto">
          <a:xfrm>
            <a:off x="3419475" y="188913"/>
            <a:ext cx="18716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sk-SK" sz="4400" b="1">
                <a:solidFill>
                  <a:srgbClr val="FF0066"/>
                </a:solidFill>
                <a:latin typeface="Comic Sans MS" pitchFamily="66" charset="0"/>
              </a:rPr>
              <a:t>DNES</a:t>
            </a:r>
            <a:endParaRPr lang="sk-SK" sz="4400" b="1">
              <a:solidFill>
                <a:srgbClr val="00CC00"/>
              </a:solidFill>
              <a:latin typeface="Comic Sans MS" pitchFamily="66" charset="0"/>
            </a:endParaRPr>
          </a:p>
        </p:txBody>
      </p:sp>
      <p:sp>
        <p:nvSpPr>
          <p:cNvPr id="6" name="Nadpis 1"/>
          <p:cNvSpPr>
            <a:spLocks/>
          </p:cNvSpPr>
          <p:nvPr/>
        </p:nvSpPr>
        <p:spPr bwMode="auto">
          <a:xfrm>
            <a:off x="6084888" y="404813"/>
            <a:ext cx="280828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sk-SK" sz="4400" b="1">
                <a:solidFill>
                  <a:srgbClr val="00CC00"/>
                </a:solidFill>
                <a:latin typeface="Comic Sans MS" pitchFamily="66" charset="0"/>
              </a:rPr>
              <a:t>ZAJTRA</a:t>
            </a:r>
          </a:p>
        </p:txBody>
      </p:sp>
      <p:sp>
        <p:nvSpPr>
          <p:cNvPr id="8" name="Zástupný symbol pro obsah 2"/>
          <p:cNvSpPr>
            <a:spLocks/>
          </p:cNvSpPr>
          <p:nvPr/>
        </p:nvSpPr>
        <p:spPr bwMode="auto">
          <a:xfrm>
            <a:off x="1763713" y="3860800"/>
            <a:ext cx="12954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sk-SK" sz="2400" b="1">
                <a:solidFill>
                  <a:srgbClr val="00FFFF"/>
                </a:solidFill>
                <a:latin typeface="Comic Sans MS" pitchFamily="66" charset="0"/>
              </a:rPr>
              <a:t>nedeľa</a:t>
            </a:r>
            <a:endParaRPr lang="sk-SK" sz="3200" b="1">
              <a:latin typeface="Comic Sans MS" pitchFamily="66" charset="0"/>
            </a:endParaRPr>
          </a:p>
        </p:txBody>
      </p:sp>
      <p:sp>
        <p:nvSpPr>
          <p:cNvPr id="9" name="Zástupný symbol pro obsah 2"/>
          <p:cNvSpPr>
            <a:spLocks/>
          </p:cNvSpPr>
          <p:nvPr/>
        </p:nvSpPr>
        <p:spPr bwMode="auto">
          <a:xfrm>
            <a:off x="3779838" y="3860800"/>
            <a:ext cx="14398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sk-SK" sz="2400" b="1">
                <a:solidFill>
                  <a:srgbClr val="FF3399"/>
                </a:solidFill>
                <a:latin typeface="Comic Sans MS" pitchFamily="66" charset="0"/>
              </a:rPr>
              <a:t>pondelok</a:t>
            </a:r>
          </a:p>
        </p:txBody>
      </p:sp>
      <p:sp>
        <p:nvSpPr>
          <p:cNvPr id="10" name="Zástupný symbol pro obsah 2"/>
          <p:cNvSpPr>
            <a:spLocks/>
          </p:cNvSpPr>
          <p:nvPr/>
        </p:nvSpPr>
        <p:spPr bwMode="auto">
          <a:xfrm>
            <a:off x="5940425" y="3860800"/>
            <a:ext cx="158432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sk-SK" sz="2400" b="1">
                <a:solidFill>
                  <a:srgbClr val="00CC00"/>
                </a:solidFill>
                <a:latin typeface="Comic Sans MS" pitchFamily="66" charset="0"/>
              </a:rPr>
              <a:t>utorok</a:t>
            </a:r>
            <a:r>
              <a:rPr lang="sk-SK" sz="2400">
                <a:solidFill>
                  <a:srgbClr val="00CC00"/>
                </a:solidFill>
                <a:latin typeface="Comic Sans MS" pitchFamily="66" charset="0"/>
              </a:rPr>
              <a:t>             </a:t>
            </a:r>
            <a:endParaRPr lang="sk-SK" sz="3200">
              <a:latin typeface="Comic Sans M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468313" y="333375"/>
            <a:ext cx="2087562" cy="935038"/>
          </a:xfrm>
        </p:spPr>
        <p:txBody>
          <a:bodyPr/>
          <a:lstStyle/>
          <a:p>
            <a:r>
              <a:rPr lang="sk-SK" b="1" smtClean="0">
                <a:solidFill>
                  <a:srgbClr val="00FFFF"/>
                </a:solidFill>
                <a:latin typeface="Comic Sans MS" pitchFamily="66" charset="0"/>
              </a:rPr>
              <a:t>VČERA</a:t>
            </a:r>
            <a:endParaRPr lang="sk-SK" b="1" smtClean="0">
              <a:solidFill>
                <a:srgbClr val="00CC00"/>
              </a:solidFill>
              <a:latin typeface="Comic Sans MS" pitchFamily="66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sk-SK" sz="2400" b="1" smtClean="0">
                <a:latin typeface="Comic Sans MS" pitchFamily="66" charset="0"/>
              </a:rPr>
              <a:t>Vieš aký je dnes deň?  Správne doplň názvy dní.</a:t>
            </a:r>
            <a:endParaRPr lang="sk-SK" smtClean="0">
              <a:latin typeface="Comic Sans MS" pitchFamily="66" charset="0"/>
            </a:endParaRPr>
          </a:p>
        </p:txBody>
      </p:sp>
      <p:cxnSp>
        <p:nvCxnSpPr>
          <p:cNvPr id="7" name="Přímá spojovací šipka 6"/>
          <p:cNvCxnSpPr>
            <a:cxnSpLocks noChangeShapeType="1"/>
          </p:cNvCxnSpPr>
          <p:nvPr/>
        </p:nvCxnSpPr>
        <p:spPr bwMode="auto">
          <a:xfrm>
            <a:off x="5508625" y="836613"/>
            <a:ext cx="500063" cy="1587"/>
          </a:xfrm>
          <a:prstGeom prst="straightConnector1">
            <a:avLst/>
          </a:prstGeom>
          <a:noFill/>
          <a:ln w="317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Přímá spojovací šipka 10"/>
          <p:cNvCxnSpPr>
            <a:cxnSpLocks noChangeShapeType="1"/>
          </p:cNvCxnSpPr>
          <p:nvPr/>
        </p:nvCxnSpPr>
        <p:spPr bwMode="auto">
          <a:xfrm>
            <a:off x="2916238" y="836613"/>
            <a:ext cx="500062" cy="1587"/>
          </a:xfrm>
          <a:prstGeom prst="straightConnector1">
            <a:avLst/>
          </a:prstGeom>
          <a:noFill/>
          <a:ln w="31750" algn="ctr">
            <a:solidFill>
              <a:srgbClr val="FF006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Zástupný symbol pro obsah 2"/>
          <p:cNvSpPr>
            <a:spLocks/>
          </p:cNvSpPr>
          <p:nvPr/>
        </p:nvSpPr>
        <p:spPr bwMode="auto">
          <a:xfrm>
            <a:off x="1116013" y="1916113"/>
            <a:ext cx="705643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sk-SK" sz="2400" b="1">
                <a:latin typeface="Comic Sans MS" pitchFamily="66" charset="0"/>
              </a:rPr>
              <a:t>včera </a:t>
            </a:r>
            <a:r>
              <a:rPr lang="sk-SK" sz="3200" b="1">
                <a:latin typeface="Comic Sans MS" pitchFamily="66" charset="0"/>
              </a:rPr>
              <a:t>       </a:t>
            </a:r>
            <a:r>
              <a:rPr lang="sk-SK" sz="2400" b="1">
                <a:latin typeface="Comic Sans MS" pitchFamily="66" charset="0"/>
              </a:rPr>
              <a:t>dnes           zajtra</a:t>
            </a:r>
            <a:endParaRPr lang="sk-SK" sz="3200" b="1">
              <a:latin typeface="Comic Sans MS" pitchFamily="66" charset="0"/>
            </a:endParaRPr>
          </a:p>
        </p:txBody>
      </p:sp>
      <p:sp>
        <p:nvSpPr>
          <p:cNvPr id="5" name="Nadpis 1"/>
          <p:cNvSpPr>
            <a:spLocks/>
          </p:cNvSpPr>
          <p:nvPr/>
        </p:nvSpPr>
        <p:spPr bwMode="auto">
          <a:xfrm>
            <a:off x="3419475" y="188913"/>
            <a:ext cx="18716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sk-SK" sz="4400" b="1">
                <a:solidFill>
                  <a:srgbClr val="FF0066"/>
                </a:solidFill>
                <a:latin typeface="Comic Sans MS" pitchFamily="66" charset="0"/>
              </a:rPr>
              <a:t>DNES</a:t>
            </a:r>
            <a:endParaRPr lang="sk-SK" sz="4400" b="1">
              <a:solidFill>
                <a:srgbClr val="00CC00"/>
              </a:solidFill>
              <a:latin typeface="Comic Sans MS" pitchFamily="66" charset="0"/>
            </a:endParaRPr>
          </a:p>
        </p:txBody>
      </p:sp>
      <p:sp>
        <p:nvSpPr>
          <p:cNvPr id="6" name="Nadpis 1"/>
          <p:cNvSpPr>
            <a:spLocks/>
          </p:cNvSpPr>
          <p:nvPr/>
        </p:nvSpPr>
        <p:spPr bwMode="auto">
          <a:xfrm>
            <a:off x="6084888" y="404813"/>
            <a:ext cx="280828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sk-SK" sz="4400" b="1">
                <a:solidFill>
                  <a:srgbClr val="00CC00"/>
                </a:solidFill>
                <a:latin typeface="Comic Sans MS" pitchFamily="66" charset="0"/>
              </a:rPr>
              <a:t>ZAJTRA</a:t>
            </a:r>
          </a:p>
        </p:txBody>
      </p:sp>
      <p:sp>
        <p:nvSpPr>
          <p:cNvPr id="8" name="Zástupný symbol pro obsah 2"/>
          <p:cNvSpPr>
            <a:spLocks/>
          </p:cNvSpPr>
          <p:nvPr/>
        </p:nvSpPr>
        <p:spPr bwMode="auto">
          <a:xfrm>
            <a:off x="1835150" y="2492375"/>
            <a:ext cx="12954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sk-SK" sz="2400" b="1">
                <a:solidFill>
                  <a:srgbClr val="00FFFF"/>
                </a:solidFill>
                <a:latin typeface="Comic Sans MS" pitchFamily="66" charset="0"/>
              </a:rPr>
              <a:t>nedeľa</a:t>
            </a:r>
            <a:endParaRPr lang="sk-SK" sz="3200" b="1">
              <a:latin typeface="Comic Sans MS" pitchFamily="66" charset="0"/>
            </a:endParaRPr>
          </a:p>
        </p:txBody>
      </p:sp>
      <p:sp>
        <p:nvSpPr>
          <p:cNvPr id="9" name="Zástupný symbol pro obsah 2"/>
          <p:cNvSpPr>
            <a:spLocks/>
          </p:cNvSpPr>
          <p:nvPr/>
        </p:nvSpPr>
        <p:spPr bwMode="auto">
          <a:xfrm>
            <a:off x="3851275" y="2492375"/>
            <a:ext cx="14398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sk-SK" sz="2400" b="1">
                <a:solidFill>
                  <a:srgbClr val="FF3399"/>
                </a:solidFill>
                <a:latin typeface="Comic Sans MS" pitchFamily="66" charset="0"/>
              </a:rPr>
              <a:t>pondelok</a:t>
            </a:r>
          </a:p>
        </p:txBody>
      </p:sp>
      <p:sp>
        <p:nvSpPr>
          <p:cNvPr id="10" name="Zástupný symbol pro obsah 2"/>
          <p:cNvSpPr>
            <a:spLocks/>
          </p:cNvSpPr>
          <p:nvPr/>
        </p:nvSpPr>
        <p:spPr bwMode="auto">
          <a:xfrm>
            <a:off x="6011863" y="2492375"/>
            <a:ext cx="158432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sk-SK" sz="2400" b="1">
                <a:solidFill>
                  <a:srgbClr val="00CC00"/>
                </a:solidFill>
                <a:latin typeface="Comic Sans MS" pitchFamily="66" charset="0"/>
              </a:rPr>
              <a:t>utorok</a:t>
            </a:r>
            <a:r>
              <a:rPr lang="sk-SK" sz="2400">
                <a:solidFill>
                  <a:srgbClr val="00CC00"/>
                </a:solidFill>
                <a:latin typeface="Comic Sans MS" pitchFamily="66" charset="0"/>
              </a:rPr>
              <a:t>             </a:t>
            </a:r>
            <a:endParaRPr lang="sk-SK" sz="3200">
              <a:latin typeface="Comic Sans MS" pitchFamily="66" charset="0"/>
            </a:endParaRPr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1187450" y="2420938"/>
            <a:ext cx="66976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2" name="Zástupný symbol pro obsah 2"/>
          <p:cNvSpPr>
            <a:spLocks/>
          </p:cNvSpPr>
          <p:nvPr/>
        </p:nvSpPr>
        <p:spPr bwMode="auto">
          <a:xfrm>
            <a:off x="1116013" y="3284538"/>
            <a:ext cx="705643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sk-SK" sz="2400" b="1">
                <a:latin typeface="Comic Sans MS" pitchFamily="66" charset="0"/>
              </a:rPr>
              <a:t>včera </a:t>
            </a:r>
            <a:r>
              <a:rPr lang="sk-SK" sz="3200" b="1">
                <a:latin typeface="Comic Sans MS" pitchFamily="66" charset="0"/>
              </a:rPr>
              <a:t>       </a:t>
            </a:r>
            <a:r>
              <a:rPr lang="sk-SK" sz="2400" b="1">
                <a:latin typeface="Comic Sans MS" pitchFamily="66" charset="0"/>
              </a:rPr>
              <a:t>dnes           zajtra</a:t>
            </a:r>
            <a:endParaRPr lang="sk-SK" sz="3200" b="1">
              <a:latin typeface="Comic Sans MS" pitchFamily="66" charset="0"/>
            </a:endParaRPr>
          </a:p>
        </p:txBody>
      </p:sp>
      <p:sp>
        <p:nvSpPr>
          <p:cNvPr id="56334" name="Line 14"/>
          <p:cNvSpPr>
            <a:spLocks noChangeShapeType="1"/>
          </p:cNvSpPr>
          <p:nvPr/>
        </p:nvSpPr>
        <p:spPr bwMode="auto">
          <a:xfrm>
            <a:off x="1187450" y="3789363"/>
            <a:ext cx="66976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" name="Zástupný symbol pro obsah 2"/>
          <p:cNvSpPr>
            <a:spLocks/>
          </p:cNvSpPr>
          <p:nvPr/>
        </p:nvSpPr>
        <p:spPr bwMode="auto">
          <a:xfrm>
            <a:off x="3779838" y="4005263"/>
            <a:ext cx="143986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sk-SK" sz="2400" b="1">
                <a:solidFill>
                  <a:srgbClr val="FF3399"/>
                </a:solidFill>
                <a:latin typeface="Comic Sans MS" pitchFamily="66" charset="0"/>
              </a:rPr>
              <a:t>streda</a:t>
            </a:r>
          </a:p>
        </p:txBody>
      </p:sp>
      <p:sp>
        <p:nvSpPr>
          <p:cNvPr id="14" name="Zástupný symbol pro obsah 2"/>
          <p:cNvSpPr>
            <a:spLocks/>
          </p:cNvSpPr>
          <p:nvPr/>
        </p:nvSpPr>
        <p:spPr bwMode="auto">
          <a:xfrm>
            <a:off x="1116013" y="4652963"/>
            <a:ext cx="705643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sk-SK" sz="2400" b="1">
                <a:latin typeface="Comic Sans MS" pitchFamily="66" charset="0"/>
              </a:rPr>
              <a:t>včera </a:t>
            </a:r>
            <a:r>
              <a:rPr lang="sk-SK" sz="3200" b="1">
                <a:latin typeface="Comic Sans MS" pitchFamily="66" charset="0"/>
              </a:rPr>
              <a:t>       </a:t>
            </a:r>
            <a:r>
              <a:rPr lang="sk-SK" sz="2400" b="1">
                <a:latin typeface="Comic Sans MS" pitchFamily="66" charset="0"/>
              </a:rPr>
              <a:t>dnes           zajtra</a:t>
            </a:r>
            <a:endParaRPr lang="sk-SK" sz="3200" b="1">
              <a:latin typeface="Comic Sans MS" pitchFamily="66" charset="0"/>
            </a:endParaRPr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>
            <a:off x="1187450" y="5157788"/>
            <a:ext cx="66976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5" name="Zástupný symbol pro obsah 2"/>
          <p:cNvSpPr>
            <a:spLocks/>
          </p:cNvSpPr>
          <p:nvPr/>
        </p:nvSpPr>
        <p:spPr bwMode="auto">
          <a:xfrm>
            <a:off x="1835150" y="5229225"/>
            <a:ext cx="12954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sk-SK" sz="2400" b="1">
                <a:solidFill>
                  <a:srgbClr val="00FFFF"/>
                </a:solidFill>
                <a:latin typeface="Comic Sans MS" pitchFamily="66" charset="0"/>
              </a:rPr>
              <a:t>štvrtok</a:t>
            </a:r>
            <a:endParaRPr lang="sk-SK" sz="3200" b="1">
              <a:latin typeface="Comic Sans M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1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2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6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6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6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6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6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6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6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6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56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56332" grpId="0" animBg="1"/>
      <p:bldP spid="56334" grpId="0" animBg="1"/>
      <p:bldP spid="563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971550" y="333375"/>
            <a:ext cx="7308850" cy="1143000"/>
          </a:xfrm>
        </p:spPr>
        <p:txBody>
          <a:bodyPr>
            <a:normAutofit/>
          </a:bodyPr>
          <a:lstStyle/>
          <a:p>
            <a:r>
              <a:rPr lang="sk-SK" sz="3200" b="1" smtClean="0">
                <a:latin typeface="Comic Sans MS" pitchFamily="66" charset="0"/>
              </a:rPr>
              <a:t>Pamätáš si riekanku?</a:t>
            </a:r>
            <a:br>
              <a:rPr lang="sk-SK" sz="3200" b="1" smtClean="0">
                <a:latin typeface="Comic Sans MS" pitchFamily="66" charset="0"/>
              </a:rPr>
            </a:br>
            <a:r>
              <a:rPr lang="sk-SK" sz="3200" b="1" smtClean="0">
                <a:latin typeface="Comic Sans MS" pitchFamily="66" charset="0"/>
              </a:rPr>
              <a:t> Zoraď obrázky v správnom poradí.</a:t>
            </a:r>
            <a:endParaRPr lang="sk-SK" sz="3200" smtClean="0"/>
          </a:p>
        </p:txBody>
      </p:sp>
      <p:sp>
        <p:nvSpPr>
          <p:cNvPr id="31762" name="Rectangle 18"/>
          <p:cNvSpPr>
            <a:spLocks noChangeArrowheads="1"/>
          </p:cNvSpPr>
          <p:nvPr/>
        </p:nvSpPr>
        <p:spPr bwMode="auto">
          <a:xfrm>
            <a:off x="395288" y="1700213"/>
            <a:ext cx="1512887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2051050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1764" name="Rectangle 20"/>
          <p:cNvSpPr>
            <a:spLocks noChangeArrowheads="1"/>
          </p:cNvSpPr>
          <p:nvPr/>
        </p:nvSpPr>
        <p:spPr bwMode="auto">
          <a:xfrm>
            <a:off x="3708400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5364163" y="1700213"/>
            <a:ext cx="1512887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1766" name="Rectangle 22"/>
          <p:cNvSpPr>
            <a:spLocks noChangeArrowheads="1"/>
          </p:cNvSpPr>
          <p:nvPr/>
        </p:nvSpPr>
        <p:spPr bwMode="auto">
          <a:xfrm>
            <a:off x="7019925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31767" name="Picture 23" descr="21235320-illustration-of-a-girl-holding-an-empty-plate-in-the-dining-ar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300663"/>
            <a:ext cx="1295400" cy="116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68" name="Picture 24" descr="22867246-shopping-bag-theme-image-1--eps10-vector-illustration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5084763"/>
            <a:ext cx="1106488" cy="136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69" name="Picture 25" descr="14253757-illustration-of-a-girls-washing-plates-on-a-white-background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5300663"/>
            <a:ext cx="1225550" cy="116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70" name="Picture 26" descr="3504106-vector-new-silver-pan-tableware-boiling-isolated-on-white-background - kópi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5589588"/>
            <a:ext cx="1295400" cy="89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72" name="Rectangle 28"/>
          <p:cNvSpPr>
            <a:spLocks noChangeArrowheads="1"/>
          </p:cNvSpPr>
          <p:nvPr/>
        </p:nvSpPr>
        <p:spPr bwMode="auto">
          <a:xfrm>
            <a:off x="2987675" y="3284538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1773" name="Rectangle 29"/>
          <p:cNvSpPr>
            <a:spLocks noChangeArrowheads="1"/>
          </p:cNvSpPr>
          <p:nvPr/>
        </p:nvSpPr>
        <p:spPr bwMode="auto">
          <a:xfrm>
            <a:off x="4572000" y="3284538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31776" name="Picture 32" descr="13832296-illustration-of-kids-at-a-farm - kóp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5373688"/>
            <a:ext cx="1368425" cy="109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78" name="Picture 34" descr="EG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5229225"/>
            <a:ext cx="1290638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79" name="Picture 35" descr="22956319-vector-illustration-of-brick-oven-with-empty-hearth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5668963"/>
            <a:ext cx="1079500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7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7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1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1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1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1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1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1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1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1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3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317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 nodeType="clickPar">
                      <p:stCondLst>
                        <p:cond delay="0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E-6 -3.7037E-6 L -0.09983 -0.48819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317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24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68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317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 nodeType="clickPar">
                      <p:stCondLst>
                        <p:cond delay="0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67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317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 nodeType="clickPar">
                      <p:stCondLst>
                        <p:cond delay="0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3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76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317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 nodeType="clickPar">
                      <p:stCondLst>
                        <p:cond delay="0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000"/>
                                        <p:tgtEl>
                                          <p:spTgt spid="31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70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317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 nodeType="clickPar">
                      <p:stCondLst>
                        <p:cond delay="0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69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317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 nodeType="clickPar">
                      <p:stCondLst>
                        <p:cond delay="0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2000"/>
                                        <p:tgtEl>
                                          <p:spTgt spid="31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78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317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 nodeType="clickPar">
                      <p:stCondLst>
                        <p:cond delay="0"/>
                      </p:stCondLst>
                      <p:childTnLst>
                        <p:par>
                          <p:cTn id="1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000"/>
                                        <p:tgtEl>
                                          <p:spTgt spid="3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79"/>
                  </p:tgtEl>
                </p:cond>
              </p:nextCondLst>
            </p:seq>
          </p:childTnLst>
        </p:cTn>
      </p:par>
    </p:tnLst>
    <p:bldLst>
      <p:bldP spid="2" grpId="0"/>
      <p:bldP spid="31762" grpId="0" animBg="1"/>
      <p:bldP spid="31763" grpId="0" animBg="1"/>
      <p:bldP spid="31764" grpId="0" animBg="1"/>
      <p:bldP spid="31765" grpId="0" animBg="1"/>
      <p:bldP spid="31766" grpId="0" animBg="1"/>
      <p:bldP spid="31772" grpId="0" animBg="1"/>
      <p:bldP spid="3177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971550" y="333375"/>
            <a:ext cx="7308850" cy="1143000"/>
          </a:xfrm>
        </p:spPr>
        <p:txBody>
          <a:bodyPr>
            <a:normAutofit/>
          </a:bodyPr>
          <a:lstStyle/>
          <a:p>
            <a:r>
              <a:rPr lang="sk-SK" sz="3200" b="1" smtClean="0">
                <a:latin typeface="Comic Sans MS" pitchFamily="66" charset="0"/>
              </a:rPr>
              <a:t>Pamätáš si riekanku?</a:t>
            </a:r>
            <a:br>
              <a:rPr lang="sk-SK" sz="3200" b="1" smtClean="0">
                <a:latin typeface="Comic Sans MS" pitchFamily="66" charset="0"/>
              </a:rPr>
            </a:br>
            <a:r>
              <a:rPr lang="sk-SK" sz="3200" b="1" smtClean="0">
                <a:latin typeface="Comic Sans MS" pitchFamily="66" charset="0"/>
              </a:rPr>
              <a:t> Zoraď obrázky v správnom poradí.</a:t>
            </a:r>
            <a:endParaRPr lang="sk-SK" sz="3200" smtClean="0"/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395288" y="1700213"/>
            <a:ext cx="1512887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2051050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3708400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5364163" y="1700213"/>
            <a:ext cx="1512887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7019925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50184" name="Picture 8" descr="21235320-illustration-of-a-girl-holding-an-empty-plate-in-the-dining-ar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300663"/>
            <a:ext cx="1295400" cy="116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5" name="Picture 9" descr="22867246-shopping-bag-theme-image-1--eps10-vector-illustration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73238"/>
            <a:ext cx="1106488" cy="136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6" name="Picture 10" descr="14253757-illustration-of-a-girls-washing-plates-on-a-white-background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5300663"/>
            <a:ext cx="1225550" cy="116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7" name="Picture 11" descr="3504106-vector-new-silver-pan-tableware-boiling-isolated-on-white-background - kópi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5589588"/>
            <a:ext cx="1295400" cy="89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8" name="Rectangle 12"/>
          <p:cNvSpPr>
            <a:spLocks noChangeArrowheads="1"/>
          </p:cNvSpPr>
          <p:nvPr/>
        </p:nvSpPr>
        <p:spPr bwMode="auto">
          <a:xfrm>
            <a:off x="2987675" y="3284538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0189" name="Rectangle 13"/>
          <p:cNvSpPr>
            <a:spLocks noChangeArrowheads="1"/>
          </p:cNvSpPr>
          <p:nvPr/>
        </p:nvSpPr>
        <p:spPr bwMode="auto">
          <a:xfrm>
            <a:off x="4572000" y="3284538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50190" name="Picture 14" descr="13832296-illustration-of-kids-at-a-farm - kóp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5373688"/>
            <a:ext cx="1368425" cy="109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91" name="Picture 15" descr="EG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5229225"/>
            <a:ext cx="1290638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92" name="Picture 16" descr="22956319-vector-illustration-of-brick-oven-with-empty-hearth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5668963"/>
            <a:ext cx="1079500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0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18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01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0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19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01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18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01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18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01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0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5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19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501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50417E-6 L -0.61822 -0.50324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50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920" y="-25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19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971550" y="333375"/>
            <a:ext cx="7308850" cy="1143000"/>
          </a:xfrm>
        </p:spPr>
        <p:txBody>
          <a:bodyPr>
            <a:normAutofit/>
          </a:bodyPr>
          <a:lstStyle/>
          <a:p>
            <a:r>
              <a:rPr lang="sk-SK" sz="3200" b="1" smtClean="0">
                <a:latin typeface="Comic Sans MS" pitchFamily="66" charset="0"/>
              </a:rPr>
              <a:t>Pamätáš si riekanku?</a:t>
            </a:r>
            <a:br>
              <a:rPr lang="sk-SK" sz="3200" b="1" smtClean="0">
                <a:latin typeface="Comic Sans MS" pitchFamily="66" charset="0"/>
              </a:rPr>
            </a:br>
            <a:r>
              <a:rPr lang="sk-SK" sz="3200" b="1" smtClean="0">
                <a:latin typeface="Comic Sans MS" pitchFamily="66" charset="0"/>
              </a:rPr>
              <a:t> Zoraď obrázky v správnom poradí.</a:t>
            </a:r>
            <a:endParaRPr lang="sk-SK" sz="3200" smtClean="0"/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395288" y="1700213"/>
            <a:ext cx="1512887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2051050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3708400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5364163" y="1700213"/>
            <a:ext cx="1512887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7019925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51208" name="Picture 8" descr="21235320-illustration-of-a-girl-holding-an-empty-plate-in-the-dining-ar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300663"/>
            <a:ext cx="1295400" cy="116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9" name="Picture 9" descr="22867246-shopping-bag-theme-image-1--eps10-vector-illustration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73238"/>
            <a:ext cx="1106488" cy="136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0" name="Picture 10" descr="14253757-illustration-of-a-girls-washing-plates-on-a-white-background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5300663"/>
            <a:ext cx="1225550" cy="116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1" name="Picture 11" descr="3504106-vector-new-silver-pan-tableware-boiling-isolated-on-white-background - kópi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5589588"/>
            <a:ext cx="1295400" cy="89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12" name="Rectangle 12"/>
          <p:cNvSpPr>
            <a:spLocks noChangeArrowheads="1"/>
          </p:cNvSpPr>
          <p:nvPr/>
        </p:nvSpPr>
        <p:spPr bwMode="auto">
          <a:xfrm>
            <a:off x="2987675" y="3284538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1213" name="Rectangle 13"/>
          <p:cNvSpPr>
            <a:spLocks noChangeArrowheads="1"/>
          </p:cNvSpPr>
          <p:nvPr/>
        </p:nvSpPr>
        <p:spPr bwMode="auto">
          <a:xfrm>
            <a:off x="4572000" y="3284538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51214" name="Picture 14" descr="13832296-illustration-of-kids-at-a-farm - kóp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5373688"/>
            <a:ext cx="1368425" cy="109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5" name="Picture 15" descr="EG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5229225"/>
            <a:ext cx="1290638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6" name="Picture 16" descr="22956319-vector-illustration-of-brick-oven-with-empty-hearth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205038"/>
            <a:ext cx="1079500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12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0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12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1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5.5607E-8 L -0.16528 -0.5173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64" y="-25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1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1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1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971550" y="333375"/>
            <a:ext cx="7308850" cy="1143000"/>
          </a:xfrm>
        </p:spPr>
        <p:txBody>
          <a:bodyPr>
            <a:normAutofit/>
          </a:bodyPr>
          <a:lstStyle/>
          <a:p>
            <a:r>
              <a:rPr lang="sk-SK" sz="3200" b="1" smtClean="0">
                <a:latin typeface="Comic Sans MS" pitchFamily="66" charset="0"/>
              </a:rPr>
              <a:t>Pamätáš si riekanku?</a:t>
            </a:r>
            <a:br>
              <a:rPr lang="sk-SK" sz="3200" b="1" smtClean="0">
                <a:latin typeface="Comic Sans MS" pitchFamily="66" charset="0"/>
              </a:rPr>
            </a:br>
            <a:r>
              <a:rPr lang="sk-SK" sz="3200" b="1" smtClean="0">
                <a:latin typeface="Comic Sans MS" pitchFamily="66" charset="0"/>
              </a:rPr>
              <a:t> Zoraď obrázky v správnom poradí.</a:t>
            </a:r>
            <a:endParaRPr lang="sk-SK" sz="3200" smtClean="0"/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395288" y="1700213"/>
            <a:ext cx="1512887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2051050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3708400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5364163" y="1700213"/>
            <a:ext cx="1512887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7019925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52232" name="Picture 8" descr="21235320-illustration-of-a-girl-holding-an-empty-plate-in-the-dining-ar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300663"/>
            <a:ext cx="1295400" cy="116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3" name="Picture 9" descr="22867246-shopping-bag-theme-image-1--eps10-vector-illustration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73238"/>
            <a:ext cx="1106488" cy="136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4" name="Picture 10" descr="14253757-illustration-of-a-girls-washing-plates-on-a-white-background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5300663"/>
            <a:ext cx="1225550" cy="116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5" name="Picture 11" descr="3504106-vector-new-silver-pan-tableware-boiling-isolated-on-white-background - kópi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2060575"/>
            <a:ext cx="1295400" cy="89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6" name="Rectangle 12"/>
          <p:cNvSpPr>
            <a:spLocks noChangeArrowheads="1"/>
          </p:cNvSpPr>
          <p:nvPr/>
        </p:nvSpPr>
        <p:spPr bwMode="auto">
          <a:xfrm>
            <a:off x="2987675" y="3284538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2237" name="Rectangle 13"/>
          <p:cNvSpPr>
            <a:spLocks noChangeArrowheads="1"/>
          </p:cNvSpPr>
          <p:nvPr/>
        </p:nvSpPr>
        <p:spPr bwMode="auto">
          <a:xfrm>
            <a:off x="4572000" y="3284538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52238" name="Picture 14" descr="13832296-illustration-of-kids-at-a-farm - kóp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5373688"/>
            <a:ext cx="1368425" cy="109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9" name="Picture 15" descr="EG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5229225"/>
            <a:ext cx="1290638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0" name="Picture 16" descr="22956319-vector-illustration-of-brick-oven-with-empty-hearth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205038"/>
            <a:ext cx="1079500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22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23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22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23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22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23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22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1.3531E-6 L 0.32326 -0.4939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52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63" y="-2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23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971550" y="333375"/>
            <a:ext cx="7308850" cy="1143000"/>
          </a:xfrm>
        </p:spPr>
        <p:txBody>
          <a:bodyPr>
            <a:normAutofit/>
          </a:bodyPr>
          <a:lstStyle/>
          <a:p>
            <a:r>
              <a:rPr lang="sk-SK" sz="3200" b="1" smtClean="0">
                <a:latin typeface="Comic Sans MS" pitchFamily="66" charset="0"/>
              </a:rPr>
              <a:t>Pamätáš si riekanku?</a:t>
            </a:r>
            <a:br>
              <a:rPr lang="sk-SK" sz="3200" b="1" smtClean="0">
                <a:latin typeface="Comic Sans MS" pitchFamily="66" charset="0"/>
              </a:rPr>
            </a:br>
            <a:r>
              <a:rPr lang="sk-SK" sz="3200" b="1" smtClean="0">
                <a:latin typeface="Comic Sans MS" pitchFamily="66" charset="0"/>
              </a:rPr>
              <a:t> Zoraď obrázky v správnom poradí.</a:t>
            </a:r>
            <a:endParaRPr lang="sk-SK" sz="3200" smtClean="0"/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395288" y="1700213"/>
            <a:ext cx="1512887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2051050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3708400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5364163" y="1700213"/>
            <a:ext cx="1512887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7019925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53256" name="Picture 8" descr="21235320-illustration-of-a-girl-holding-an-empty-plate-in-the-dining-ar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300663"/>
            <a:ext cx="1295400" cy="116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7" name="Picture 9" descr="22867246-shopping-bag-theme-image-1--eps10-vector-illustration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73238"/>
            <a:ext cx="1106488" cy="136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8" name="Picture 10" descr="14253757-illustration-of-a-girls-washing-plates-on-a-white-background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5300663"/>
            <a:ext cx="1225550" cy="116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9" name="Picture 11" descr="3504106-vector-new-silver-pan-tableware-boiling-isolated-on-white-background - kópi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2060575"/>
            <a:ext cx="1295400" cy="89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60" name="Rectangle 12"/>
          <p:cNvSpPr>
            <a:spLocks noChangeArrowheads="1"/>
          </p:cNvSpPr>
          <p:nvPr/>
        </p:nvSpPr>
        <p:spPr bwMode="auto">
          <a:xfrm>
            <a:off x="2987675" y="3284538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3261" name="Rectangle 13"/>
          <p:cNvSpPr>
            <a:spLocks noChangeArrowheads="1"/>
          </p:cNvSpPr>
          <p:nvPr/>
        </p:nvSpPr>
        <p:spPr bwMode="auto">
          <a:xfrm>
            <a:off x="4572000" y="3284538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53262" name="Picture 14" descr="13832296-illustration-of-kids-at-a-farm - kóp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5373688"/>
            <a:ext cx="1368425" cy="109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63" name="Picture 15" descr="EG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844675"/>
            <a:ext cx="1290638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64" name="Picture 16" descr="22956319-vector-illustration-of-brick-oven-with-empty-hearth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205038"/>
            <a:ext cx="1079500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32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56905E-6 L 0.75608 -0.5053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795" y="-2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25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32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26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32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258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971550" y="333375"/>
            <a:ext cx="7308850" cy="1143000"/>
          </a:xfrm>
        </p:spPr>
        <p:txBody>
          <a:bodyPr>
            <a:normAutofit/>
          </a:bodyPr>
          <a:lstStyle/>
          <a:p>
            <a:r>
              <a:rPr lang="sk-SK" sz="3200" b="1" smtClean="0">
                <a:latin typeface="Comic Sans MS" pitchFamily="66" charset="0"/>
              </a:rPr>
              <a:t>Pamätáš si riekanku?</a:t>
            </a:r>
            <a:br>
              <a:rPr lang="sk-SK" sz="3200" b="1" smtClean="0">
                <a:latin typeface="Comic Sans MS" pitchFamily="66" charset="0"/>
              </a:rPr>
            </a:br>
            <a:r>
              <a:rPr lang="sk-SK" sz="3200" b="1" smtClean="0">
                <a:latin typeface="Comic Sans MS" pitchFamily="66" charset="0"/>
              </a:rPr>
              <a:t> Zoraď obrázky v správnom poradí.</a:t>
            </a:r>
            <a:endParaRPr lang="sk-SK" sz="3200" smtClean="0"/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395288" y="1700213"/>
            <a:ext cx="1512887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2051050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3708400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5364163" y="1700213"/>
            <a:ext cx="1512887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7019925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54280" name="Picture 8" descr="21235320-illustration-of-a-girl-holding-an-empty-plate-in-the-dining-ar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916113"/>
            <a:ext cx="1295400" cy="116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81" name="Picture 9" descr="22867246-shopping-bag-theme-image-1--eps10-vector-illustration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73238"/>
            <a:ext cx="1106488" cy="136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83" name="Picture 11" descr="3504106-vector-new-silver-pan-tableware-boiling-isolated-on-white-background - kópia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2060575"/>
            <a:ext cx="1295400" cy="89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84" name="Rectangle 12"/>
          <p:cNvSpPr>
            <a:spLocks noChangeArrowheads="1"/>
          </p:cNvSpPr>
          <p:nvPr/>
        </p:nvSpPr>
        <p:spPr bwMode="auto">
          <a:xfrm>
            <a:off x="2987675" y="3284538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4285" name="Rectangle 13"/>
          <p:cNvSpPr>
            <a:spLocks noChangeArrowheads="1"/>
          </p:cNvSpPr>
          <p:nvPr/>
        </p:nvSpPr>
        <p:spPr bwMode="auto">
          <a:xfrm>
            <a:off x="4572000" y="3284538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54286" name="Picture 14" descr="13832296-illustration-of-kids-at-a-farm - kóp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5373688"/>
            <a:ext cx="1368425" cy="109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87" name="Picture 15" descr="EG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844675"/>
            <a:ext cx="1290638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88" name="Picture 16" descr="22956319-vector-illustration-of-brick-oven-with-empty-hearth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205038"/>
            <a:ext cx="1079500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89" name="Picture 17" descr="14253757-illustration-of-a-girls-washing-plates-on-a-white-background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5300663"/>
            <a:ext cx="1225550" cy="116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4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0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28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4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5.74606E-6 L -0.37014 -0.25208 " pathEditMode="relative" ptsTypes="AA">
                                      <p:cBhvr>
                                        <p:cTn id="19" dur="2000" fill="hold"/>
                                        <p:tgtEl>
                                          <p:spTgt spid="54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289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971550" y="333375"/>
            <a:ext cx="7308850" cy="1143000"/>
          </a:xfrm>
        </p:spPr>
        <p:txBody>
          <a:bodyPr>
            <a:normAutofit/>
          </a:bodyPr>
          <a:lstStyle/>
          <a:p>
            <a:r>
              <a:rPr lang="sk-SK" sz="3200" b="1" smtClean="0">
                <a:latin typeface="Comic Sans MS" pitchFamily="66" charset="0"/>
              </a:rPr>
              <a:t>Pamätáš si riekanku?</a:t>
            </a:r>
            <a:br>
              <a:rPr lang="sk-SK" sz="3200" b="1" smtClean="0">
                <a:latin typeface="Comic Sans MS" pitchFamily="66" charset="0"/>
              </a:rPr>
            </a:br>
            <a:r>
              <a:rPr lang="sk-SK" sz="3200" b="1" smtClean="0">
                <a:latin typeface="Comic Sans MS" pitchFamily="66" charset="0"/>
              </a:rPr>
              <a:t> Zoraď obrázky v správnom poradí.</a:t>
            </a:r>
            <a:endParaRPr lang="sk-SK" sz="3200" smtClean="0"/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395288" y="1700213"/>
            <a:ext cx="1512887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2051050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3708400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5364163" y="1700213"/>
            <a:ext cx="1512887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7019925" y="1700213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57352" name="Picture 8" descr="21235320-illustration-of-a-girl-holding-an-empty-plate-in-the-dining-ar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916113"/>
            <a:ext cx="1295400" cy="116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53" name="Picture 9" descr="22867246-shopping-bag-theme-image-1--eps10-vector-illustration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73238"/>
            <a:ext cx="1106488" cy="136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54" name="Picture 10" descr="3504106-vector-new-silver-pan-tableware-boiling-isolated-on-white-background - kópia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2060575"/>
            <a:ext cx="1295400" cy="89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2987675" y="3284538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7356" name="Rectangle 12"/>
          <p:cNvSpPr>
            <a:spLocks noChangeArrowheads="1"/>
          </p:cNvSpPr>
          <p:nvPr/>
        </p:nvSpPr>
        <p:spPr bwMode="auto">
          <a:xfrm>
            <a:off x="4572000" y="3284538"/>
            <a:ext cx="1512888" cy="1512887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57357" name="Picture 13" descr="13832296-illustration-of-kids-at-a-farm - kóp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5373688"/>
            <a:ext cx="1368425" cy="109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58" name="Picture 14" descr="EG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844675"/>
            <a:ext cx="1290638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59" name="Picture 15" descr="22956319-vector-illustration-of-brick-oven-with-empty-hearth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205038"/>
            <a:ext cx="1079500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60" name="Picture 16" descr="14253757-illustration-of-a-girls-washing-plates-on-a-white-background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3573463"/>
            <a:ext cx="1225550" cy="116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73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16867E-6 L 0.08264 -0.2694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2" y="-134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57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323850" y="188913"/>
            <a:ext cx="8424863" cy="1143000"/>
          </a:xfrm>
        </p:spPr>
        <p:txBody>
          <a:bodyPr>
            <a:normAutofit/>
          </a:bodyPr>
          <a:lstStyle/>
          <a:p>
            <a:r>
              <a:rPr lang="sk-SK" sz="2800" b="1" smtClean="0">
                <a:latin typeface="Comic Sans MS" pitchFamily="66" charset="0"/>
              </a:rPr>
              <a:t>Doplň do pracovných dní aktovku </a:t>
            </a:r>
            <a:br>
              <a:rPr lang="sk-SK" sz="2800" b="1" smtClean="0">
                <a:latin typeface="Comic Sans MS" pitchFamily="66" charset="0"/>
              </a:rPr>
            </a:br>
            <a:r>
              <a:rPr lang="sk-SK" sz="2800" b="1" smtClean="0">
                <a:latin typeface="Comic Sans MS" pitchFamily="66" charset="0"/>
              </a:rPr>
              <a:t>a do dní oddychu loptu</a:t>
            </a:r>
            <a:r>
              <a:rPr lang="sk-SK" sz="2800" b="1" smtClean="0">
                <a:solidFill>
                  <a:srgbClr val="660066"/>
                </a:solidFill>
                <a:latin typeface="Comic Sans MS" pitchFamily="66" charset="0"/>
              </a:rPr>
              <a:t>. </a:t>
            </a:r>
            <a:r>
              <a:rPr lang="sk-SK" sz="2800" b="1" smtClean="0">
                <a:latin typeface="Comic Sans MS" pitchFamily="66" charset="0"/>
              </a:rPr>
              <a:t>Začni prvým dňom.</a:t>
            </a:r>
          </a:p>
        </p:txBody>
      </p:sp>
      <p:pic>
        <p:nvPicPr>
          <p:cNvPr id="46100" name="Picture 20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3716338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01" name="Picture 21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141663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02" name="Picture 22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508500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03" name="Picture 23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5805488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04" name="Picture 24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844675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05" name="Picture 25" descr="Nepojmenovaný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2492375"/>
            <a:ext cx="431800" cy="4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06" name="Picture 26" descr="Nepojmenovaný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013325"/>
            <a:ext cx="431800" cy="4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07" name="Picture 27" descr="Nepojmenovaný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628775"/>
            <a:ext cx="4540250" cy="494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08" name="Picture 28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989138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1124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6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6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6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6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6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6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6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6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6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6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6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 nodeType="clickPar">
                      <p:stCondLst>
                        <p:cond delay="0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6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10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6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 nodeType="clickPar">
                      <p:stCondLst>
                        <p:cond delay="0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6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10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6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 nodeType="clickPar">
                      <p:stCondLst>
                        <p:cond delay="0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6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10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46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 nodeType="clickPar">
                      <p:stCondLst>
                        <p:cond delay="0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6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103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6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 nodeType="clickPar">
                      <p:stCondLst>
                        <p:cond delay="0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6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104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46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 nodeType="clickPar">
                      <p:stCondLst>
                        <p:cond delay="0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6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108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46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 nodeType="clickPar">
                      <p:stCondLst>
                        <p:cond delay="0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3" dur="indefinite"/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4" dur="indefinite"/>
                                        <p:tgtEl>
                                          <p:spTgt spid="46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105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46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 nodeType="clickPar">
                      <p:stCondLst>
                        <p:cond delay="0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9" dur="indefinite"/>
                                        <p:tgtEl>
                                          <p:spTgt spid="4610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0" dur="indefinite"/>
                                        <p:tgtEl>
                                          <p:spTgt spid="4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106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323850" y="260350"/>
            <a:ext cx="8424863" cy="1143000"/>
          </a:xfrm>
        </p:spPr>
        <p:txBody>
          <a:bodyPr>
            <a:normAutofit fontScale="90000"/>
          </a:bodyPr>
          <a:lstStyle/>
          <a:p>
            <a:r>
              <a:rPr lang="sk-SK" sz="3600" b="1" smtClean="0">
                <a:latin typeface="Comic Sans MS" pitchFamily="66" charset="0"/>
              </a:rPr>
              <a:t>Doplň do pracovných dní aktovku </a:t>
            </a:r>
            <a:br>
              <a:rPr lang="sk-SK" sz="3600" b="1" smtClean="0">
                <a:latin typeface="Comic Sans MS" pitchFamily="66" charset="0"/>
              </a:rPr>
            </a:br>
            <a:r>
              <a:rPr lang="sk-SK" sz="3600" b="1" smtClean="0">
                <a:latin typeface="Comic Sans MS" pitchFamily="66" charset="0"/>
              </a:rPr>
              <a:t>a do dní oddychu loptu</a:t>
            </a:r>
            <a:r>
              <a:rPr lang="sk-SK" sz="3600" b="1" smtClean="0">
                <a:solidFill>
                  <a:srgbClr val="660066"/>
                </a:solidFill>
                <a:latin typeface="Comic Sans MS" pitchFamily="66" charset="0"/>
              </a:rPr>
              <a:t>.</a:t>
            </a:r>
          </a:p>
        </p:txBody>
      </p:sp>
      <p:pic>
        <p:nvPicPr>
          <p:cNvPr id="49155" name="Picture 3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3716338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6" name="Picture 4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141663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7" name="Picture 5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508500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8" name="Picture 6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5805488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0" name="Picture 8" descr="Nepojmenovaný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2492375"/>
            <a:ext cx="431800" cy="4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1" name="Picture 9" descr="Nepojmenovaný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013325"/>
            <a:ext cx="431800" cy="4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2" name="Picture 10" descr="Nepojmenovaný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628775"/>
            <a:ext cx="4540250" cy="494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3" name="Picture 11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4" name="Picture 12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989138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07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9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15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9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15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9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15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9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15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9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 nodeType="clickPar">
                      <p:stCondLst>
                        <p:cond delay="0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16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9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6" dur="indefinite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7" dur="indefinite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16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49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 nodeType="clickPar">
                      <p:stCondLst>
                        <p:cond delay="0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2" dur="indefinite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3" dur="indefinite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161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323850" y="260350"/>
            <a:ext cx="8424863" cy="1143000"/>
          </a:xfrm>
        </p:spPr>
        <p:txBody>
          <a:bodyPr>
            <a:normAutofit fontScale="90000"/>
          </a:bodyPr>
          <a:lstStyle/>
          <a:p>
            <a:r>
              <a:rPr lang="sk-SK" sz="3600" b="1" smtClean="0">
                <a:latin typeface="Comic Sans MS" pitchFamily="66" charset="0"/>
              </a:rPr>
              <a:t>Doplň do pracovných dní aktovku </a:t>
            </a:r>
            <a:br>
              <a:rPr lang="sk-SK" sz="3600" b="1" smtClean="0">
                <a:latin typeface="Comic Sans MS" pitchFamily="66" charset="0"/>
              </a:rPr>
            </a:br>
            <a:r>
              <a:rPr lang="sk-SK" sz="3600" b="1" smtClean="0">
                <a:latin typeface="Comic Sans MS" pitchFamily="66" charset="0"/>
              </a:rPr>
              <a:t>a do dní oddychu loptu</a:t>
            </a:r>
            <a:r>
              <a:rPr lang="sk-SK" sz="3600" b="1" smtClean="0">
                <a:solidFill>
                  <a:srgbClr val="660066"/>
                </a:solidFill>
                <a:latin typeface="Comic Sans MS" pitchFamily="66" charset="0"/>
              </a:rPr>
              <a:t>.</a:t>
            </a:r>
          </a:p>
        </p:txBody>
      </p:sp>
      <p:pic>
        <p:nvPicPr>
          <p:cNvPr id="50179" name="Picture 3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3716338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1" name="Picture 5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508500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2" name="Picture 6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5805488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3" name="Picture 7" descr="Nepojmenovaný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2492375"/>
            <a:ext cx="431800" cy="4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4" name="Picture 8" descr="Nepojmenovaný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013325"/>
            <a:ext cx="431800" cy="4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5" name="Picture 9" descr="Nepojmenovaný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628775"/>
            <a:ext cx="4540250" cy="494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6" name="Picture 10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997200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7" name="Picture 11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989138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8" name="Picture 12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81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0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17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0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18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0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18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1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18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0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 nodeType="clickPar">
                      <p:stCondLst>
                        <p:cond delay="0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18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50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indefinite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18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323850" y="260350"/>
            <a:ext cx="8424863" cy="1143000"/>
          </a:xfrm>
        </p:spPr>
        <p:txBody>
          <a:bodyPr>
            <a:normAutofit fontScale="90000"/>
          </a:bodyPr>
          <a:lstStyle/>
          <a:p>
            <a:r>
              <a:rPr lang="sk-SK" sz="3600" b="1" smtClean="0">
                <a:latin typeface="Comic Sans MS" pitchFamily="66" charset="0"/>
              </a:rPr>
              <a:t>Doplň do pracovných dní aktovku </a:t>
            </a:r>
            <a:br>
              <a:rPr lang="sk-SK" sz="3600" b="1" smtClean="0">
                <a:latin typeface="Comic Sans MS" pitchFamily="66" charset="0"/>
              </a:rPr>
            </a:br>
            <a:r>
              <a:rPr lang="sk-SK" sz="3600" b="1" smtClean="0">
                <a:latin typeface="Comic Sans MS" pitchFamily="66" charset="0"/>
              </a:rPr>
              <a:t>a do dní oddychu loptu</a:t>
            </a:r>
            <a:r>
              <a:rPr lang="sk-SK" sz="3600" b="1" smtClean="0">
                <a:solidFill>
                  <a:srgbClr val="660066"/>
                </a:solidFill>
                <a:latin typeface="Comic Sans MS" pitchFamily="66" charset="0"/>
              </a:rPr>
              <a:t>.</a:t>
            </a:r>
          </a:p>
        </p:txBody>
      </p:sp>
      <p:pic>
        <p:nvPicPr>
          <p:cNvPr id="53252" name="Picture 4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508500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3" name="Picture 5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5805488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4" name="Picture 6" descr="Nepojmenovaný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2492375"/>
            <a:ext cx="431800" cy="4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5" name="Picture 7" descr="Nepojmenovaný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013325"/>
            <a:ext cx="431800" cy="4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6" name="Picture 8" descr="Nepojmenovaný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628775"/>
            <a:ext cx="4540250" cy="494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7" name="Picture 9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3573463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8" name="Picture 10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989138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9" name="Picture 11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60" name="Picture 12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997200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81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32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25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32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25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32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25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32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25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32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255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323850" y="260350"/>
            <a:ext cx="8424863" cy="1143000"/>
          </a:xfrm>
        </p:spPr>
        <p:txBody>
          <a:bodyPr>
            <a:normAutofit fontScale="90000"/>
          </a:bodyPr>
          <a:lstStyle/>
          <a:p>
            <a:r>
              <a:rPr lang="sk-SK" sz="3600" b="1" smtClean="0">
                <a:latin typeface="Comic Sans MS" pitchFamily="66" charset="0"/>
              </a:rPr>
              <a:t>Doplň do pracovných dní aktovku </a:t>
            </a:r>
            <a:br>
              <a:rPr lang="sk-SK" sz="3600" b="1" smtClean="0">
                <a:latin typeface="Comic Sans MS" pitchFamily="66" charset="0"/>
              </a:rPr>
            </a:br>
            <a:r>
              <a:rPr lang="sk-SK" sz="3600" b="1" smtClean="0">
                <a:latin typeface="Comic Sans MS" pitchFamily="66" charset="0"/>
              </a:rPr>
              <a:t>a do dní oddychu loptu</a:t>
            </a:r>
            <a:r>
              <a:rPr lang="sk-SK" sz="3600" b="1" smtClean="0">
                <a:solidFill>
                  <a:srgbClr val="660066"/>
                </a:solidFill>
                <a:latin typeface="Comic Sans MS" pitchFamily="66" charset="0"/>
              </a:rPr>
              <a:t>.</a:t>
            </a:r>
          </a:p>
        </p:txBody>
      </p:sp>
      <p:pic>
        <p:nvPicPr>
          <p:cNvPr id="54276" name="Picture 4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5805488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7" name="Picture 5" descr="Nepojmenovaný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2492375"/>
            <a:ext cx="431800" cy="4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8" name="Picture 6" descr="Nepojmenovaný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013325"/>
            <a:ext cx="431800" cy="4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9" name="Picture 7" descr="Nepojmenovaný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628775"/>
            <a:ext cx="4540250" cy="494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80" name="Picture 8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4149725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81" name="Picture 9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989138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82" name="Picture 10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83" name="Picture 11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997200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84" name="Picture 12" descr="Nepojmenovaný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3573463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410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42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27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42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28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42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27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42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278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323850" y="260350"/>
            <a:ext cx="8424863" cy="1143000"/>
          </a:xfrm>
        </p:spPr>
        <p:txBody>
          <a:bodyPr>
            <a:normAutofit fontScale="90000"/>
          </a:bodyPr>
          <a:lstStyle/>
          <a:p>
            <a:r>
              <a:rPr lang="sk-SK" sz="3600" b="1" smtClean="0">
                <a:latin typeface="Comic Sans MS" pitchFamily="66" charset="0"/>
              </a:rPr>
              <a:t>Doplň do pracovných dní aktovku </a:t>
            </a:r>
            <a:br>
              <a:rPr lang="sk-SK" sz="3600" b="1" smtClean="0">
                <a:latin typeface="Comic Sans MS" pitchFamily="66" charset="0"/>
              </a:rPr>
            </a:br>
            <a:r>
              <a:rPr lang="sk-SK" sz="3600" b="1" smtClean="0">
                <a:latin typeface="Comic Sans MS" pitchFamily="66" charset="0"/>
              </a:rPr>
              <a:t>a do dní oddychu loptu</a:t>
            </a:r>
            <a:r>
              <a:rPr lang="sk-SK" sz="3600" b="1" smtClean="0">
                <a:solidFill>
                  <a:srgbClr val="660066"/>
                </a:solidFill>
                <a:latin typeface="Comic Sans MS" pitchFamily="66" charset="0"/>
              </a:rPr>
              <a:t>.</a:t>
            </a:r>
          </a:p>
        </p:txBody>
      </p:sp>
      <p:pic>
        <p:nvPicPr>
          <p:cNvPr id="55300" name="Picture 4" descr="Nepojmenovaný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2492375"/>
            <a:ext cx="431800" cy="4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1" name="Picture 5" descr="Nepojmenovaný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013325"/>
            <a:ext cx="431800" cy="4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2" name="Picture 6" descr="Nepojmenovaný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628775"/>
            <a:ext cx="4540250" cy="494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3" name="Picture 7" descr="Nepojmenovaný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4149725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4" name="Picture 8" descr="Nepojmenovaný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989138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5" name="Picture 9" descr="Nepojmenovaný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6" name="Picture 10" descr="Nepojmenovaný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997200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7" name="Picture 11" descr="Nepojmenovaný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3573463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8" name="Picture 12" descr="Nepojmenovaný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724400"/>
            <a:ext cx="431800" cy="4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59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301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53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300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323850" y="260350"/>
            <a:ext cx="8424863" cy="1143000"/>
          </a:xfrm>
        </p:spPr>
        <p:txBody>
          <a:bodyPr>
            <a:normAutofit fontScale="90000"/>
          </a:bodyPr>
          <a:lstStyle/>
          <a:p>
            <a:r>
              <a:rPr lang="sk-SK" sz="3600" b="1" smtClean="0">
                <a:latin typeface="Comic Sans MS" pitchFamily="66" charset="0"/>
              </a:rPr>
              <a:t>Doplň do pracovných dní aktovku </a:t>
            </a:r>
            <a:br>
              <a:rPr lang="sk-SK" sz="3600" b="1" smtClean="0">
                <a:latin typeface="Comic Sans MS" pitchFamily="66" charset="0"/>
              </a:rPr>
            </a:br>
            <a:r>
              <a:rPr lang="sk-SK" sz="3600" b="1" smtClean="0">
                <a:latin typeface="Comic Sans MS" pitchFamily="66" charset="0"/>
              </a:rPr>
              <a:t>a do dní oddychu loptu</a:t>
            </a:r>
            <a:r>
              <a:rPr lang="sk-SK" sz="3600" b="1" smtClean="0">
                <a:solidFill>
                  <a:srgbClr val="660066"/>
                </a:solidFill>
                <a:latin typeface="Comic Sans MS" pitchFamily="66" charset="0"/>
              </a:rPr>
              <a:t>.</a:t>
            </a:r>
          </a:p>
        </p:txBody>
      </p:sp>
      <p:pic>
        <p:nvPicPr>
          <p:cNvPr id="56324" name="Picture 4" descr="Nepojmenovaný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013325"/>
            <a:ext cx="431800" cy="4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25" name="Picture 5" descr="Nepojmenovaný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628775"/>
            <a:ext cx="4540250" cy="494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26" name="Picture 6" descr="Nepojmenovaný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4149725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27" name="Picture 7" descr="Nepojmenovaný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989138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28" name="Picture 8" descr="Nepojmenovaný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29" name="Picture 9" descr="Nepojmenovaný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997200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30" name="Picture 10" descr="Nepojmenovaný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3573463"/>
            <a:ext cx="6477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31" name="Picture 11" descr="Nepojmenovaný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5229225"/>
            <a:ext cx="431800" cy="4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32" name="Picture 12" descr="Nepojmenovaný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724400"/>
            <a:ext cx="431800" cy="4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07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63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6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32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Nadpis 1"/>
          <p:cNvSpPr>
            <a:spLocks noGrp="1"/>
          </p:cNvSpPr>
          <p:nvPr>
            <p:ph type="title" idx="4294967295"/>
          </p:nvPr>
        </p:nvSpPr>
        <p:spPr>
          <a:xfrm>
            <a:off x="611188" y="2349500"/>
            <a:ext cx="8229600" cy="1143000"/>
          </a:xfrm>
        </p:spPr>
        <p:txBody>
          <a:bodyPr/>
          <a:lstStyle/>
          <a:p>
            <a:r>
              <a:rPr lang="sk-SK" smtClean="0">
                <a:latin typeface="Comic Sans MS" pitchFamily="66" charset="0"/>
              </a:rPr>
              <a:t> </a:t>
            </a:r>
            <a:r>
              <a:rPr lang="sk-SK" b="1" smtClean="0">
                <a:latin typeface="Comic Sans MS" pitchFamily="66" charset="0"/>
              </a:rPr>
              <a:t>Ďakujem za pozornosť</a:t>
            </a:r>
            <a:r>
              <a:rPr lang="sk-SK" smtClean="0">
                <a:latin typeface="Comic Sans MS" pitchFamily="66" charset="0"/>
              </a:rPr>
              <a:t> </a:t>
            </a:r>
          </a:p>
        </p:txBody>
      </p:sp>
      <p:sp>
        <p:nvSpPr>
          <p:cNvPr id="33794" name="Zástupný symbol pro obsah 2"/>
          <p:cNvSpPr>
            <a:spLocks noGrp="1"/>
          </p:cNvSpPr>
          <p:nvPr>
            <p:ph idx="4294967295"/>
          </p:nvPr>
        </p:nvSpPr>
        <p:spPr>
          <a:xfrm>
            <a:off x="1187450" y="4724400"/>
            <a:ext cx="7473950" cy="1439863"/>
          </a:xfrm>
        </p:spPr>
        <p:txBody>
          <a:bodyPr/>
          <a:lstStyle/>
          <a:p>
            <a:pPr algn="r">
              <a:buFont typeface="Arial" charset="0"/>
              <a:buNone/>
            </a:pPr>
            <a:r>
              <a:rPr lang="sk-SK" sz="2400" smtClean="0">
                <a:latin typeface="Comic Sans MS" pitchFamily="66" charset="0"/>
              </a:rPr>
              <a:t>Mgr. Grňová Eva</a:t>
            </a:r>
            <a:endParaRPr lang="sk-SK" sz="2400" smtClean="0">
              <a:latin typeface="Arial" charset="0"/>
            </a:endParaRPr>
          </a:p>
          <a:p>
            <a:pPr algn="r">
              <a:buFont typeface="Arial" charset="0"/>
              <a:buNone/>
            </a:pPr>
            <a:r>
              <a:rPr lang="sk-SK" sz="2400" smtClean="0">
                <a:latin typeface="Comic Sans MS" pitchFamily="66" charset="0"/>
              </a:rPr>
              <a:t>                      ZŠI pre žiakov s narušenou komunikačnou schopnosťou Brezolupy 30</a:t>
            </a:r>
          </a:p>
        </p:txBody>
      </p:sp>
    </p:spTree>
    <p:extLst>
      <p:ext uri="{BB962C8B-B14F-4D97-AF65-F5344CB8AC3E}">
        <p14:creationId xmlns:p14="http://schemas.microsoft.com/office/powerpoint/2010/main" val="258588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2298</TotalTime>
  <Words>454</Words>
  <Application>Microsoft Office PowerPoint</Application>
  <PresentationFormat>Prezentácia na obrazovke (4:3)</PresentationFormat>
  <Paragraphs>104</Paragraphs>
  <Slides>31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31</vt:i4>
      </vt:variant>
    </vt:vector>
  </HeadingPairs>
  <TitlesOfParts>
    <vt:vector size="32" baseType="lpstr">
      <vt:lpstr>Motív Office</vt:lpstr>
      <vt:lpstr>Prezentácia programu PowerPoint</vt:lpstr>
      <vt:lpstr>Dni v týždni</vt:lpstr>
      <vt:lpstr>Aký je dnes deň?</vt:lpstr>
      <vt:lpstr>Prezentácia programu PowerPoint</vt:lpstr>
      <vt:lpstr>Nauč sa dni v týždni</vt:lpstr>
      <vt:lpstr>Prezentácia programu PowerPoint</vt:lpstr>
      <vt:lpstr>UTOROK</vt:lpstr>
      <vt:lpstr>STREDA</vt:lpstr>
      <vt:lpstr>ŠTVRTOK</vt:lpstr>
      <vt:lpstr>PIATOK</vt:lpstr>
      <vt:lpstr>SOBOTA</vt:lpstr>
      <vt:lpstr>NEDEĽA</vt:lpstr>
      <vt:lpstr>Zopakuj si celú riekanku</vt:lpstr>
      <vt:lpstr>Zopakuj si celú riekanku</vt:lpstr>
      <vt:lpstr>VČERA</vt:lpstr>
      <vt:lpstr>VČERA</vt:lpstr>
      <vt:lpstr>Pamätáš si riekanku?  Zoraď obrázky v správnom poradí.</vt:lpstr>
      <vt:lpstr>Pamätáš si riekanku?  Zoraď obrázky v správnom poradí.</vt:lpstr>
      <vt:lpstr>Pamätáš si riekanku?  Zoraď obrázky v správnom poradí.</vt:lpstr>
      <vt:lpstr>Pamätáš si riekanku?  Zoraď obrázky v správnom poradí.</vt:lpstr>
      <vt:lpstr>Pamätáš si riekanku?  Zoraď obrázky v správnom poradí.</vt:lpstr>
      <vt:lpstr>Pamätáš si riekanku?  Zoraď obrázky v správnom poradí.</vt:lpstr>
      <vt:lpstr>Pamätáš si riekanku?  Zoraď obrázky v správnom poradí.</vt:lpstr>
      <vt:lpstr>Doplň do pracovných dní aktovku  a do dní oddychu loptu. Začni prvým dňom.</vt:lpstr>
      <vt:lpstr>Doplň do pracovných dní aktovku  a do dní oddychu loptu.</vt:lpstr>
      <vt:lpstr>Doplň do pracovných dní aktovku  a do dní oddychu loptu.</vt:lpstr>
      <vt:lpstr>Doplň do pracovných dní aktovku  a do dní oddychu loptu.</vt:lpstr>
      <vt:lpstr>Doplň do pracovných dní aktovku  a do dní oddychu loptu.</vt:lpstr>
      <vt:lpstr>Doplň do pracovných dní aktovku  a do dní oddychu loptu.</vt:lpstr>
      <vt:lpstr>Doplň do pracovných dní aktovku  a do dní oddychu loptu.</vt:lpstr>
      <vt:lpstr> Ďakujem za pozornosť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lenovo_ntb</dc:creator>
  <cp:lastModifiedBy>Uzivatel</cp:lastModifiedBy>
  <cp:revision>112</cp:revision>
  <dcterms:created xsi:type="dcterms:W3CDTF">2010-04-05T09:03:25Z</dcterms:created>
  <dcterms:modified xsi:type="dcterms:W3CDTF">2014-02-23T10:19:08Z</dcterms:modified>
</cp:coreProperties>
</file>