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9" r:id="rId2"/>
    <p:sldId id="256" r:id="rId3"/>
    <p:sldId id="257" r:id="rId4"/>
    <p:sldId id="258" r:id="rId5"/>
    <p:sldId id="259" r:id="rId6"/>
    <p:sldId id="268" r:id="rId7"/>
    <p:sldId id="272" r:id="rId8"/>
    <p:sldId id="273" r:id="rId9"/>
    <p:sldId id="274" r:id="rId10"/>
    <p:sldId id="275" r:id="rId11"/>
    <p:sldId id="276" r:id="rId12"/>
    <p:sldId id="277" r:id="rId13"/>
  </p:sldIdLst>
  <p:sldSz cx="9144000" cy="6858000" type="screen4x3"/>
  <p:notesSz cx="6858000" cy="9144000"/>
  <p:defaultTextStyle>
    <a:defPPr>
      <a:defRPr lang="sk-S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66"/>
    <a:srgbClr val="DDDDDD"/>
    <a:srgbClr val="000099"/>
    <a:srgbClr val="FFFF00"/>
    <a:srgbClr val="4D4D4D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9C5F831-1B72-448A-9591-99B056779195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k-SK" noProof="0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noProof="0" smtClean="0"/>
              <a:t>Upravte štýl predlohy textu.</a:t>
            </a:r>
          </a:p>
          <a:p>
            <a:pPr lvl="1"/>
            <a:r>
              <a:rPr lang="sk-SK" noProof="0" smtClean="0"/>
              <a:t>Druhá úroveň</a:t>
            </a:r>
          </a:p>
          <a:p>
            <a:pPr lvl="2"/>
            <a:r>
              <a:rPr lang="sk-SK" noProof="0" smtClean="0"/>
              <a:t>Tretia úroveň</a:t>
            </a:r>
          </a:p>
          <a:p>
            <a:pPr lvl="3"/>
            <a:r>
              <a:rPr lang="sk-SK" noProof="0" smtClean="0"/>
              <a:t>Štvrtá úroveň</a:t>
            </a:r>
          </a:p>
          <a:p>
            <a:pPr lvl="4"/>
            <a:r>
              <a:rPr lang="sk-SK" noProof="0" smtClean="0"/>
              <a:t>Piata úroveň</a:t>
            </a:r>
            <a:endParaRPr lang="sk-SK" noProof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3EAAD37-BD28-4C12-8580-BF1745DB89C4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549589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Zástupný symbol obrazu snímky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2" name="Zástupný symbol poznámo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sk-SK" smtClean="0"/>
              <a:t>HYGIENA</a:t>
            </a:r>
          </a:p>
        </p:txBody>
      </p:sp>
      <p:sp>
        <p:nvSpPr>
          <p:cNvPr id="15363" name="Zástupný symbol čísla snímky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729027E-B52A-4DF6-829E-256B575D9B13}" type="slidenum">
              <a:rPr lang="sk-SK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sk-S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Zástupný symbol obrazu snímky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Zástupný symbol poznámo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k-SK" smtClean="0"/>
          </a:p>
        </p:txBody>
      </p:sp>
      <p:sp>
        <p:nvSpPr>
          <p:cNvPr id="17411" name="Zástupný symbol čísla snímky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C427449-2356-4323-AD9A-A65F7D85703A}" type="slidenum">
              <a:rPr lang="sk-SK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sk-S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Zástupný symbol obrazu snímky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2" name="Zástupný symbol poznámo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sk-SK" smtClean="0"/>
              <a:t> Ráno</a:t>
            </a:r>
          </a:p>
          <a:p>
            <a:pPr>
              <a:spcBef>
                <a:spcPct val="0"/>
              </a:spcBef>
            </a:pPr>
            <a:endParaRPr lang="sk-SK" smtClean="0"/>
          </a:p>
          <a:p>
            <a:pPr>
              <a:spcBef>
                <a:spcPct val="0"/>
              </a:spcBef>
            </a:pPr>
            <a:r>
              <a:rPr lang="sk-SK" smtClean="0"/>
              <a:t>Len čo vstanem hopsasa, umyjem sa do pása.</a:t>
            </a:r>
          </a:p>
          <a:p>
            <a:pPr>
              <a:spcBef>
                <a:spcPct val="0"/>
              </a:spcBef>
            </a:pPr>
            <a:endParaRPr lang="sk-SK" smtClean="0"/>
          </a:p>
          <a:p>
            <a:pPr>
              <a:spcBef>
                <a:spcPct val="0"/>
              </a:spcBef>
            </a:pPr>
            <a:r>
              <a:rPr lang="sk-SK" smtClean="0"/>
              <a:t>Šuchy – ruchy, krk aj tvár, vezmem vody za pohár.</a:t>
            </a:r>
          </a:p>
          <a:p>
            <a:pPr>
              <a:spcBef>
                <a:spcPct val="0"/>
              </a:spcBef>
            </a:pPr>
            <a:endParaRPr lang="sk-SK" smtClean="0"/>
          </a:p>
          <a:p>
            <a:pPr>
              <a:spcBef>
                <a:spcPct val="0"/>
              </a:spcBef>
            </a:pPr>
            <a:r>
              <a:rPr lang="sk-SK" smtClean="0"/>
              <a:t>Umyjem si kefkou hravo, všetky zúbky vpravo – vľavo.</a:t>
            </a:r>
          </a:p>
          <a:p>
            <a:pPr>
              <a:spcBef>
                <a:spcPct val="0"/>
              </a:spcBef>
            </a:pPr>
            <a:endParaRPr lang="sk-SK" smtClean="0"/>
          </a:p>
          <a:p>
            <a:pPr>
              <a:spcBef>
                <a:spcPct val="0"/>
              </a:spcBef>
            </a:pPr>
            <a:r>
              <a:rPr lang="sk-SK" smtClean="0"/>
              <a:t>Či je na mne dáka chyba?</a:t>
            </a:r>
          </a:p>
          <a:p>
            <a:pPr>
              <a:spcBef>
                <a:spcPct val="0"/>
              </a:spcBef>
            </a:pPr>
            <a:endParaRPr lang="sk-SK" smtClean="0"/>
          </a:p>
          <a:p>
            <a:pPr>
              <a:spcBef>
                <a:spcPct val="0"/>
              </a:spcBef>
            </a:pPr>
            <a:r>
              <a:rPr lang="sk-SK" smtClean="0"/>
              <a:t>Celý deň som ako ryba.</a:t>
            </a:r>
          </a:p>
        </p:txBody>
      </p:sp>
      <p:sp>
        <p:nvSpPr>
          <p:cNvPr id="20483" name="Zástupný symbol čísla snímky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3749436-71A0-45BA-84B1-63F30D78627F}" type="slidenum">
              <a:rPr lang="sk-SK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sk-S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771027-9BC9-487D-B140-2D2202489E43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16B27-3E7D-4023-8CFC-119BB06AA0A6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36727030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43E77-6B72-40CE-A8C0-73E88AADE24F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FF249-0633-4DFA-A4F7-913D9358DBF7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15852199"/>
      </p:ext>
    </p:extLst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117BA-71A7-4AAF-9AFA-8551A40D3A38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AA8BD-23BF-4E51-BDB1-BF7FD5CBC237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74078508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19650-78C3-44B9-8356-39935BAC13D0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D31DA-3733-4285-BB52-D8F5025AD2AE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65942827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4ECC4-F8AF-41E4-849B-4BD833B230F4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8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D72C4-CB3C-437D-AFA4-013CBE12CE19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11284700"/>
      </p:ext>
    </p:extLst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B2FE4-F704-4D35-B68C-F2E334197980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4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AE94D-36E0-4D4D-8175-1BCEABC82FB0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55978791"/>
      </p:ext>
    </p:extLst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E6C5D-6B20-4EF2-AAB5-8C54CCDBD725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3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0B0D2-9601-4EE6-8E4E-880FCC9380F5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84953678"/>
      </p:ext>
    </p:extLst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5C439-D085-49B6-88A8-6535B12BB7FE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FEDFC-5083-4C02-BD67-CB74742A7B7E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14436728"/>
      </p:ext>
    </p:extLst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A3E1DF-9B70-4465-A603-27424B255606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C8B84-7CA9-4EB1-BD23-15F7B2F87EE2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65871838"/>
      </p:ext>
    </p:extLst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F78F57-7628-462F-BDDF-FE3E4BB11087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01244-F01F-4DE8-ACE5-EC688381F8B8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69309469"/>
      </p:ext>
    </p:extLst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7EF74-0E58-416E-ACEF-D23EA301F829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2D321-CBA1-4090-8280-E8661BB91A5B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88265968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nadpis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 predlohy nadpisov.</a:t>
            </a:r>
          </a:p>
        </p:txBody>
      </p:sp>
      <p:sp>
        <p:nvSpPr>
          <p:cNvPr id="1027" name="Zástupný symbol tex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0F8957D-729B-4203-ABA5-62FB04590FD1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E274488-D261-4304-961A-25C60D152046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7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png"/><Relationship Id="rId11" Type="http://schemas.openxmlformats.org/officeDocument/2006/relationships/audio" Target="../media/audio2.wav"/><Relationship Id="rId5" Type="http://schemas.openxmlformats.org/officeDocument/2006/relationships/image" Target="../media/image10.emf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microsoft.com/office/2007/relationships/hdphoto" Target="../media/hdphoto1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3.png"/><Relationship Id="rId7" Type="http://schemas.openxmlformats.org/officeDocument/2006/relationships/image" Target="../media/image22.em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14.png"/><Relationship Id="rId4" Type="http://schemas.openxmlformats.org/officeDocument/2006/relationships/audio" Target="../media/audio1.wav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3.png"/><Relationship Id="rId7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emf"/><Relationship Id="rId11" Type="http://schemas.openxmlformats.org/officeDocument/2006/relationships/image" Target="../media/image16.png"/><Relationship Id="rId5" Type="http://schemas.openxmlformats.org/officeDocument/2006/relationships/image" Target="../media/image8.png"/><Relationship Id="rId10" Type="http://schemas.openxmlformats.org/officeDocument/2006/relationships/image" Target="../media/image14.png"/><Relationship Id="rId4" Type="http://schemas.openxmlformats.org/officeDocument/2006/relationships/image" Target="../media/image15.pn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3.png"/><Relationship Id="rId7" Type="http://schemas.openxmlformats.org/officeDocument/2006/relationships/image" Target="../media/image22.em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11" Type="http://schemas.openxmlformats.org/officeDocument/2006/relationships/image" Target="../media/image16.png"/><Relationship Id="rId5" Type="http://schemas.openxmlformats.org/officeDocument/2006/relationships/image" Target="../media/image8.png"/><Relationship Id="rId10" Type="http://schemas.openxmlformats.org/officeDocument/2006/relationships/image" Target="../media/image14.png"/><Relationship Id="rId4" Type="http://schemas.openxmlformats.org/officeDocument/2006/relationships/image" Target="../media/image15.pn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3.png"/><Relationship Id="rId7" Type="http://schemas.openxmlformats.org/officeDocument/2006/relationships/image" Target="../media/image22.em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6.png"/><Relationship Id="rId5" Type="http://schemas.openxmlformats.org/officeDocument/2006/relationships/audio" Target="../media/audio1.wav"/><Relationship Id="rId10" Type="http://schemas.openxmlformats.org/officeDocument/2006/relationships/image" Target="../media/image14.png"/><Relationship Id="rId4" Type="http://schemas.openxmlformats.org/officeDocument/2006/relationships/image" Target="../media/image15.png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agentura_cmy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97161"/>
            <a:ext cx="3765004" cy="86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logo-eu-s-odkazom-na-esf-stredn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71" y="250453"/>
            <a:ext cx="1666875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op_vz_logo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629" y="255067"/>
            <a:ext cx="1350645" cy="1373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407864" y="2924944"/>
            <a:ext cx="8218487" cy="142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sk-SK" sz="5400" b="1" dirty="0">
                <a:solidFill>
                  <a:srgbClr val="000099"/>
                </a:solidFill>
                <a:latin typeface="Arial Black" pitchFamily="34" charset="0"/>
              </a:rPr>
              <a:t>Škola 21. storočia  </a:t>
            </a:r>
          </a:p>
        </p:txBody>
      </p:sp>
      <p:sp>
        <p:nvSpPr>
          <p:cNvPr id="9" name="Obdĺžnik 8"/>
          <p:cNvSpPr/>
          <p:nvPr/>
        </p:nvSpPr>
        <p:spPr>
          <a:xfrm>
            <a:off x="319871" y="4725144"/>
            <a:ext cx="85236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1400" dirty="0">
                <a:latin typeface="Arial" pitchFamily="34" charset="0"/>
                <a:cs typeface="Arial" pitchFamily="34" charset="0"/>
              </a:rPr>
              <a:t>Dopytovo orientovaný projekt</a:t>
            </a:r>
          </a:p>
          <a:p>
            <a:pPr algn="ctr"/>
            <a:r>
              <a:rPr lang="sk-SK" sz="1400" dirty="0">
                <a:latin typeface="Arial" pitchFamily="34" charset="0"/>
                <a:cs typeface="Arial" pitchFamily="34" charset="0"/>
              </a:rPr>
              <a:t>Moderné vzdelávanie pre vedomostnú spoločnosť/Projekt je spolufinancovaný zo zdrojov EÚ</a:t>
            </a:r>
          </a:p>
          <a:p>
            <a:pPr algn="ctr"/>
            <a:r>
              <a:rPr lang="sk-SK" sz="1400" dirty="0">
                <a:latin typeface="Arial" pitchFamily="34" charset="0"/>
                <a:cs typeface="Arial" pitchFamily="34" charset="0"/>
              </a:rPr>
              <a:t>Kód ITMS projektu 26110130435</a:t>
            </a:r>
          </a:p>
          <a:p>
            <a:pPr algn="ctr"/>
            <a:r>
              <a:rPr lang="sk-SK" sz="1400" dirty="0">
                <a:latin typeface="Arial" pitchFamily="34" charset="0"/>
                <a:cs typeface="Arial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364266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2915816" y="764704"/>
            <a:ext cx="3528392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HYGIENA</a:t>
            </a:r>
          </a:p>
        </p:txBody>
      </p:sp>
      <p:pic>
        <p:nvPicPr>
          <p:cNvPr id="14340" name="Picture 4" descr="8694039-bathroom-bo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000250"/>
            <a:ext cx="4065588" cy="304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Zdenka\AppData\Local\Microsoft\Windows\Temporary Internet Files\Content.IE5\X8U120J5\MC900441805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3933825"/>
            <a:ext cx="2519363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WordArt 4"/>
          <p:cNvSpPr>
            <a:spLocks noChangeArrowheads="1" noChangeShapeType="1" noTextEdit="1"/>
          </p:cNvSpPr>
          <p:nvPr/>
        </p:nvSpPr>
        <p:spPr bwMode="auto">
          <a:xfrm>
            <a:off x="1763713" y="692696"/>
            <a:ext cx="5976639" cy="643979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k-SK" sz="4000" kern="10" dirty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 Black"/>
              </a:rPr>
              <a:t>Do mestečka </a:t>
            </a:r>
            <a:r>
              <a:rPr lang="sk-SK" sz="4000" kern="10" dirty="0" err="1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 Black"/>
              </a:rPr>
              <a:t>Poriadkova</a:t>
            </a:r>
            <a:endParaRPr lang="sk-SK" sz="4000" kern="10" dirty="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chemeClr val="tx1">
                  <a:lumMod val="75000"/>
                  <a:lumOff val="25000"/>
                </a:schemeClr>
              </a:solidFill>
              <a:latin typeface="Arial Black"/>
            </a:endParaRPr>
          </a:p>
        </p:txBody>
      </p:sp>
      <p:sp>
        <p:nvSpPr>
          <p:cNvPr id="16389" name="WordArt 5"/>
          <p:cNvSpPr>
            <a:spLocks noChangeArrowheads="1" noChangeShapeType="1" noTextEdit="1"/>
          </p:cNvSpPr>
          <p:nvPr/>
        </p:nvSpPr>
        <p:spPr bwMode="auto">
          <a:xfrm>
            <a:off x="1763713" y="1916113"/>
            <a:ext cx="5761037" cy="2087562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k-SK" sz="2400" kern="10" dirty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 Black"/>
              </a:rPr>
              <a:t>Vedie, vedie cesta nová</a:t>
            </a:r>
          </a:p>
          <a:p>
            <a:pPr algn="ctr"/>
            <a:r>
              <a:rPr lang="sk-SK" sz="2400" kern="10" dirty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 Black"/>
              </a:rPr>
              <a:t>do mestečka </a:t>
            </a:r>
            <a:r>
              <a:rPr lang="sk-SK" sz="2400" kern="10" dirty="0" err="1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 Black"/>
              </a:rPr>
              <a:t>Poriadkova</a:t>
            </a:r>
            <a:r>
              <a:rPr lang="sk-SK" sz="2400" kern="10" dirty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 Black"/>
              </a:rPr>
              <a:t>.</a:t>
            </a:r>
          </a:p>
          <a:p>
            <a:pPr algn="ctr"/>
            <a:r>
              <a:rPr lang="sk-SK" sz="2400" kern="10" dirty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 Black"/>
              </a:rPr>
              <a:t>Kto chce s nami cestovať,</a:t>
            </a:r>
          </a:p>
          <a:p>
            <a:pPr algn="ctr"/>
            <a:r>
              <a:rPr lang="sk-SK" sz="2400" kern="10" dirty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 Black"/>
              </a:rPr>
              <a:t>musí čisté ruky mať.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/>
      <p:bldP spid="1638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57" name="Oval 25"/>
          <p:cNvSpPr>
            <a:spLocks noChangeArrowheads="1"/>
          </p:cNvSpPr>
          <p:nvPr/>
        </p:nvSpPr>
        <p:spPr bwMode="auto">
          <a:xfrm>
            <a:off x="3348038" y="4149725"/>
            <a:ext cx="503237" cy="12239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18451" name="Picture 19" descr="shampoo">
            <a:hlinkClick r:id="" action="ppaction://noaction">
              <a:snd r:embed="rId2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3573463"/>
            <a:ext cx="1023937" cy="2160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3" name="Nadpis 1"/>
          <p:cNvSpPr>
            <a:spLocks noGrp="1"/>
          </p:cNvSpPr>
          <p:nvPr>
            <p:ph type="title"/>
          </p:nvPr>
        </p:nvSpPr>
        <p:spPr>
          <a:xfrm>
            <a:off x="1258888" y="260350"/>
            <a:ext cx="6913562" cy="527050"/>
          </a:xfrm>
        </p:spPr>
        <p:txBody>
          <a:bodyPr/>
          <a:lstStyle/>
          <a:p>
            <a:r>
              <a:rPr lang="sk-SK" sz="2800" smtClean="0"/>
              <a:t>Obrázky pomenuj. Vyber hygienické potreby.</a:t>
            </a:r>
            <a:r>
              <a:rPr lang="sk-SK" sz="2400" smtClean="0"/>
              <a:t> </a:t>
            </a:r>
          </a:p>
        </p:txBody>
      </p:sp>
      <p:pic>
        <p:nvPicPr>
          <p:cNvPr id="18436" name="Picture 3" descr="C:\Users\Zdenka\AppData\Local\Microsoft\Windows\Temporary Internet Files\Content.IE5\RL0J0HQQ\MC900441808[1].png">
            <a:hlinkClick r:id="" action="ppaction://noaction">
              <a:snd r:embed="rId2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221163"/>
            <a:ext cx="18002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3357563"/>
            <a:ext cx="5762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6" name="Picture 14" descr="soap">
            <a:hlinkClick r:id="" action="ppaction://noaction">
              <a:snd r:embed="rId2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4797425"/>
            <a:ext cx="1655762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7" name="Picture 15" descr="towel">
            <a:hlinkClick r:id="" action="ppaction://noaction">
              <a:snd r:embed="rId2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4076700"/>
            <a:ext cx="1944687" cy="118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8" name="Picture 16" descr="špogia">
            <a:hlinkClick r:id="" action="ppaction://noaction">
              <a:snd r:embed="rId2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628775"/>
            <a:ext cx="1152525" cy="106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50" name="Picture 18" descr="hrebeň">
            <a:hlinkClick r:id="" action="ppaction://noaction">
              <a:snd r:embed="rId2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400430">
            <a:off x="1476375" y="2636838"/>
            <a:ext cx="1989138" cy="693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54" name="Picture 22" descr="kefa">
            <a:hlinkClick r:id="" action="ppaction://noaction">
              <a:snd r:embed="rId2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2997200"/>
            <a:ext cx="1944687" cy="989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55" name="Picture 23" descr="fén">
            <a:hlinkClick r:id="" action="ppaction://noaction">
              <a:snd r:embed="rId11" name="bomb.wav"/>
            </a:hlinkClick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1484313"/>
            <a:ext cx="1352550" cy="158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56" name="Picture 24" descr="v">
            <a:hlinkClick r:id="" action="ppaction://noaction">
              <a:snd r:embed="rId11" name="bomb.wav"/>
            </a:hlinkClick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1196975"/>
            <a:ext cx="1155700" cy="168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58" name="Oval 26"/>
          <p:cNvSpPr>
            <a:spLocks noChangeArrowheads="1"/>
          </p:cNvSpPr>
          <p:nvPr/>
        </p:nvSpPr>
        <p:spPr bwMode="auto">
          <a:xfrm>
            <a:off x="6659563" y="3789363"/>
            <a:ext cx="2233612" cy="1655762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459" name="Oval 27"/>
          <p:cNvSpPr>
            <a:spLocks noChangeArrowheads="1"/>
          </p:cNvSpPr>
          <p:nvPr/>
        </p:nvSpPr>
        <p:spPr bwMode="auto">
          <a:xfrm>
            <a:off x="395288" y="1412875"/>
            <a:ext cx="1728787" cy="158432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460" name="Oval 28"/>
          <p:cNvSpPr>
            <a:spLocks noChangeArrowheads="1"/>
          </p:cNvSpPr>
          <p:nvPr/>
        </p:nvSpPr>
        <p:spPr bwMode="auto">
          <a:xfrm>
            <a:off x="4787900" y="4868863"/>
            <a:ext cx="1800225" cy="12954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461" name="Oval 29"/>
          <p:cNvSpPr>
            <a:spLocks noChangeArrowheads="1"/>
          </p:cNvSpPr>
          <p:nvPr/>
        </p:nvSpPr>
        <p:spPr bwMode="auto">
          <a:xfrm rot="-2033954">
            <a:off x="250825" y="4508500"/>
            <a:ext cx="2376488" cy="12954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462" name="Oval 30"/>
          <p:cNvSpPr>
            <a:spLocks noChangeArrowheads="1"/>
          </p:cNvSpPr>
          <p:nvPr/>
        </p:nvSpPr>
        <p:spPr bwMode="auto">
          <a:xfrm rot="-844961">
            <a:off x="4500563" y="2852738"/>
            <a:ext cx="2376487" cy="134937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463" name="Oval 31"/>
          <p:cNvSpPr>
            <a:spLocks noChangeArrowheads="1"/>
          </p:cNvSpPr>
          <p:nvPr/>
        </p:nvSpPr>
        <p:spPr bwMode="auto">
          <a:xfrm rot="2628919">
            <a:off x="1979613" y="1844675"/>
            <a:ext cx="1255712" cy="230505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18464" name="Oval 32"/>
          <p:cNvSpPr>
            <a:spLocks noChangeArrowheads="1"/>
          </p:cNvSpPr>
          <p:nvPr/>
        </p:nvSpPr>
        <p:spPr bwMode="auto">
          <a:xfrm>
            <a:off x="2627313" y="3357563"/>
            <a:ext cx="1871662" cy="252095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84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 nodeType="clickPar">
                      <p:stCondLst>
                        <p:cond delay="0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000"/>
                                        <p:tgtEl>
                                          <p:spTgt spid="184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6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84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 nodeType="clickPar">
                      <p:stCondLst>
                        <p:cond delay="0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000"/>
                                        <p:tgtEl>
                                          <p:spTgt spid="184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5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84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 nodeType="clickPar">
                      <p:stCondLst>
                        <p:cond delay="0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47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84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 nodeType="clickPar">
                      <p:stCondLst>
                        <p:cond delay="0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8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48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84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 nodeType="clickPar">
                      <p:stCondLst>
                        <p:cond delay="0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8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8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46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84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 nodeType="clickPar">
                      <p:stCondLst>
                        <p:cond delay="0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8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8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36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84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 nodeType="clickPar">
                      <p:stCondLst>
                        <p:cond delay="0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8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8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8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4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84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 nodeType="clickPar">
                      <p:stCondLst>
                        <p:cond delay="0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8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8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8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0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184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 nodeType="clickPar">
                      <p:stCondLst>
                        <p:cond delay="0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8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8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8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1"/>
                  </p:tgtEl>
                </p:cond>
              </p:nextCondLst>
            </p:seq>
          </p:childTnLst>
        </p:cTn>
      </p:par>
    </p:tnLst>
    <p:bldLst>
      <p:bldP spid="18457" grpId="0" animBg="1"/>
      <p:bldP spid="18433" grpId="0"/>
      <p:bldP spid="18458" grpId="0" animBg="1"/>
      <p:bldP spid="18459" grpId="0" animBg="1"/>
      <p:bldP spid="18460" grpId="0" animBg="1"/>
      <p:bldP spid="18461" grpId="0" animBg="1"/>
      <p:bldP spid="18462" grpId="0" animBg="1"/>
      <p:bldP spid="18463" grpId="0" animBg="1"/>
      <p:bldP spid="1846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Obdĺžnik 1"/>
          <p:cNvSpPr>
            <a:spLocks noChangeArrowheads="1"/>
          </p:cNvSpPr>
          <p:nvPr/>
        </p:nvSpPr>
        <p:spPr bwMode="auto">
          <a:xfrm>
            <a:off x="900113" y="620713"/>
            <a:ext cx="4464050" cy="532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sk-SK">
                <a:latin typeface="Calibri" pitchFamily="34" charset="0"/>
              </a:rPr>
              <a:t>                         </a:t>
            </a:r>
            <a:r>
              <a:rPr lang="sk-SK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Ráno</a:t>
            </a:r>
          </a:p>
          <a:p>
            <a:endParaRPr lang="sk-SK" sz="20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sk-SK" sz="8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sk-SK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Len čo vstanem hopsasa, </a:t>
            </a:r>
          </a:p>
          <a:p>
            <a:r>
              <a:rPr lang="sk-SK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umyjem sa do pása.</a:t>
            </a:r>
          </a:p>
          <a:p>
            <a:endParaRPr lang="sk-SK" sz="24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sk-SK" sz="8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sk-SK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Šuchy- ruchy, krk aj tvár, </a:t>
            </a:r>
          </a:p>
          <a:p>
            <a:r>
              <a:rPr lang="sk-SK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vezmem vody za pohár.</a:t>
            </a:r>
          </a:p>
          <a:p>
            <a:endParaRPr lang="sk-SK" sz="24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sk-SK" sz="8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sk-SK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Umyjem si kefkou hravo, </a:t>
            </a:r>
          </a:p>
          <a:p>
            <a:r>
              <a:rPr lang="sk-SK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všetky zúbky vpravo- vľavo.</a:t>
            </a:r>
          </a:p>
          <a:p>
            <a:endParaRPr lang="sk-SK" sz="24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sk-SK" sz="8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sk-SK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Či je na mne dáka chyba?</a:t>
            </a:r>
          </a:p>
          <a:p>
            <a:r>
              <a:rPr lang="sk-SK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Celý deň som ako ryba.</a:t>
            </a:r>
            <a:r>
              <a:rPr lang="sk-SK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pic>
        <p:nvPicPr>
          <p:cNvPr id="19463" name="Picture 2" descr="C:\Users\Zdenka\AppData\Local\Microsoft\Windows\Temporary Internet Files\Content.IE5\X8U120J5\MC900441805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2492375"/>
            <a:ext cx="9366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6" name="Picture 10" descr="13131713-illustration-of-a-boy-in-a-bathroo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1341438"/>
            <a:ext cx="1544638" cy="1100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7" name="Picture 11" descr="13233420-boy-brushing-teeth-in-bathroo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3716338"/>
            <a:ext cx="1511300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8" name="Picture 12" descr="fish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5157192"/>
            <a:ext cx="1706579" cy="1036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4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4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4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4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4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4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4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4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45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45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45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45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45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45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45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45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53" name="Oval 13"/>
          <p:cNvSpPr>
            <a:spLocks noChangeArrowheads="1"/>
          </p:cNvSpPr>
          <p:nvPr/>
        </p:nvSpPr>
        <p:spPr bwMode="auto">
          <a:xfrm>
            <a:off x="5724525" y="2060575"/>
            <a:ext cx="503238" cy="12239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1403350" y="404813"/>
            <a:ext cx="65166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800" b="1"/>
              <a:t>Nájdi predmet, ktorým si češeš vlasy.</a:t>
            </a:r>
          </a:p>
        </p:txBody>
      </p:sp>
      <p:pic>
        <p:nvPicPr>
          <p:cNvPr id="35845" name="Picture 5" descr="špogia">
            <a:hlinkClick r:id="" action="ppaction://noaction">
              <a:snd r:embed="rId2" name="bomb.wav"/>
            </a:hlinkClick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781300"/>
            <a:ext cx="1152525" cy="106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6" name="Picture 6" descr="kefa">
            <a:hlinkClick r:id="" action="ppaction://noaction">
              <a:snd r:embed="rId4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557338"/>
            <a:ext cx="1944687" cy="989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7" name="Picture 7" descr="shampoo">
            <a:hlinkClick r:id="" action="ppaction://noaction">
              <a:snd r:embed="rId2" name="bomb.wav"/>
            </a:hlinkClick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1341438"/>
            <a:ext cx="1023938" cy="2160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8" name="Picture 5">
            <a:hlinkClick r:id="" action="ppaction://noaction">
              <a:snd r:embed="rId2" name="bomb.wav"/>
            </a:hlinkClick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1341438"/>
            <a:ext cx="1616075" cy="161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9" name="Picture 9" descr="soap">
            <a:hlinkClick r:id="" action="ppaction://noaction">
              <a:snd r:embed="rId2" name="bomb.wav"/>
            </a:hlinkClick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652963"/>
            <a:ext cx="1655763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50" name="Picture 10" descr="towel">
            <a:hlinkClick r:id="" action="ppaction://noaction">
              <a:snd r:embed="rId2" name="bomb.wav"/>
            </a:hlinkClick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3357563"/>
            <a:ext cx="1944687" cy="1182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51" name="Picture 11" descr="hrebeň">
            <a:hlinkClick r:id="" action="ppaction://noaction">
              <a:snd r:embed="rId4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400430">
            <a:off x="4140200" y="4724400"/>
            <a:ext cx="1989138" cy="693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52" name="Picture 12" descr="fén">
            <a:hlinkClick r:id="" action="ppaction://noaction">
              <a:snd r:embed="rId2" name="bomb.wav"/>
            </a:hlinkClick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292600"/>
            <a:ext cx="1352550" cy="158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54" name="Oval 14"/>
          <p:cNvSpPr>
            <a:spLocks noChangeArrowheads="1"/>
          </p:cNvSpPr>
          <p:nvPr/>
        </p:nvSpPr>
        <p:spPr bwMode="auto">
          <a:xfrm rot="-887533">
            <a:off x="1979613" y="1484313"/>
            <a:ext cx="2447925" cy="1227137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35855" name="Oval 15"/>
          <p:cNvSpPr>
            <a:spLocks noChangeArrowheads="1"/>
          </p:cNvSpPr>
          <p:nvPr/>
        </p:nvSpPr>
        <p:spPr bwMode="auto">
          <a:xfrm rot="2837938">
            <a:off x="4572001" y="3933825"/>
            <a:ext cx="1223962" cy="2268537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358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 nodeType="clickPar">
                      <p:stCondLst>
                        <p:cond delay="0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0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45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58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 nodeType="clickPar">
                      <p:stCondLst>
                        <p:cond delay="0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000"/>
                                        <p:tgtEl>
                                          <p:spTgt spid="358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50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358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 nodeType="clickPar">
                      <p:stCondLst>
                        <p:cond delay="0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358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4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58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 nodeType="clickPar">
                      <p:stCondLst>
                        <p:cond delay="0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4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58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 nodeType="clickPar">
                      <p:stCondLst>
                        <p:cond delay="0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49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58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 nodeType="clickPar">
                      <p:stCondLst>
                        <p:cond delay="0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52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58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 nodeType="clickPar">
                      <p:stCondLst>
                        <p:cond delay="0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358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20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5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358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 nodeType="clickPar">
                      <p:stCondLst>
                        <p:cond delay="0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58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58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5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46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358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 nodeType="clickPar">
                      <p:stCondLst>
                        <p:cond delay="0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58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58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5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51"/>
                  </p:tgtEl>
                </p:cond>
              </p:nextCondLst>
            </p:seq>
          </p:childTnLst>
        </p:cTn>
      </p:par>
    </p:tnLst>
    <p:bldLst>
      <p:bldP spid="35853" grpId="0" animBg="1"/>
      <p:bldP spid="35853" grpId="1" animBg="1"/>
      <p:bldP spid="35853" grpId="2" animBg="1"/>
      <p:bldP spid="35844" grpId="0"/>
      <p:bldP spid="35854" grpId="0" animBg="1"/>
      <p:bldP spid="3585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8" name="Oval 12"/>
          <p:cNvSpPr>
            <a:spLocks noChangeArrowheads="1"/>
          </p:cNvSpPr>
          <p:nvPr/>
        </p:nvSpPr>
        <p:spPr bwMode="auto">
          <a:xfrm>
            <a:off x="5651500" y="2060575"/>
            <a:ext cx="503238" cy="12239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1403350" y="404813"/>
            <a:ext cx="671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800" b="1"/>
              <a:t>Nájdi predmet, ktorým si umývaš ruky.</a:t>
            </a:r>
          </a:p>
        </p:txBody>
      </p:sp>
      <p:pic>
        <p:nvPicPr>
          <p:cNvPr id="39939" name="Picture 3" descr="špogia">
            <a:hlinkClick r:id="" action="ppaction://noaction">
              <a:snd r:embed="rId2" name="bomb.wav"/>
            </a:hlinkClick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276475"/>
            <a:ext cx="1152525" cy="106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0" name="Picture 4" descr="kefa">
            <a:hlinkClick r:id="" action="ppaction://noaction">
              <a:snd r:embed="rId2" name="bomb.wav"/>
            </a:hlinkClick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1557338"/>
            <a:ext cx="1944687" cy="989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1" name="Picture 5" descr="shampoo">
            <a:hlinkClick r:id="" action="ppaction://noaction">
              <a:snd r:embed="rId2" name="bomb.wav"/>
            </a:hlinkClick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341438"/>
            <a:ext cx="1023937" cy="2160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2" name="Picture 5">
            <a:hlinkClick r:id="" action="ppaction://noaction">
              <a:snd r:embed="rId2" name="bomb.wav"/>
            </a:hlinkClick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1412875"/>
            <a:ext cx="1616075" cy="161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7" descr="soap">
            <a:hlinkClick r:id="" action="ppaction://noaction">
              <a:snd r:embed="rId7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508500"/>
            <a:ext cx="1655763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4" name="Picture 8" descr="towel">
            <a:hlinkClick r:id="" action="ppaction://noaction">
              <a:snd r:embed="rId2" name="bomb.wav"/>
            </a:hlinkClick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3500438"/>
            <a:ext cx="1944688" cy="1182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5" name="Picture 9" descr="hrebeň">
            <a:hlinkClick r:id="" action="ppaction://noaction">
              <a:snd r:embed="rId2" name="bomb.wav"/>
            </a:hlinkClick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400430">
            <a:off x="4356100" y="5157788"/>
            <a:ext cx="1989138" cy="693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6" name="Picture 10" descr="fén">
            <a:hlinkClick r:id="" action="ppaction://noaction">
              <a:snd r:embed="rId2" name="bomb.wav"/>
            </a:hlinkClick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4221163"/>
            <a:ext cx="1352550" cy="158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49" name="Oval 13"/>
          <p:cNvSpPr>
            <a:spLocks noChangeArrowheads="1"/>
          </p:cNvSpPr>
          <p:nvPr/>
        </p:nvSpPr>
        <p:spPr bwMode="auto">
          <a:xfrm>
            <a:off x="755650" y="4508500"/>
            <a:ext cx="2016125" cy="136842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9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9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9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9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399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 nodeType="clickPar">
                      <p:stCondLst>
                        <p:cond delay="0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0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40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99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 nodeType="clickPar">
                      <p:stCondLst>
                        <p:cond delay="0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0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39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399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 nodeType="clickPar">
                      <p:stCondLst>
                        <p:cond delay="0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44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399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 nodeType="clickPar">
                      <p:stCondLst>
                        <p:cond delay="0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0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41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399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 nodeType="clickPar">
                      <p:stCondLst>
                        <p:cond delay="0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0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42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399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 nodeType="clickPar">
                      <p:stCondLst>
                        <p:cond delay="0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20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46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399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 nodeType="clickPar">
                      <p:stCondLst>
                        <p:cond delay="0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20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45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399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 nodeType="clickPar">
                      <p:stCondLst>
                        <p:cond delay="0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99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99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9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43"/>
                  </p:tgtEl>
                </p:cond>
              </p:nextCondLst>
            </p:seq>
          </p:childTnLst>
        </p:cTn>
      </p:par>
    </p:tnLst>
    <p:bldLst>
      <p:bldP spid="39948" grpId="0" animBg="1"/>
      <p:bldP spid="39938" grpId="0"/>
      <p:bldP spid="3994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5867400" y="2060575"/>
            <a:ext cx="503238" cy="12239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1403350" y="404813"/>
            <a:ext cx="63547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800" b="1"/>
              <a:t>Nájdi predmet, ktorým si čistíš zuby.</a:t>
            </a:r>
          </a:p>
        </p:txBody>
      </p:sp>
      <p:pic>
        <p:nvPicPr>
          <p:cNvPr id="40963" name="Picture 3" descr="špogia">
            <a:hlinkClick r:id="" action="ppaction://noaction">
              <a:snd r:embed="rId2" name="bomb.wav"/>
            </a:hlinkClick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276475"/>
            <a:ext cx="1152525" cy="106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4" name="Picture 4" descr="kefa">
            <a:hlinkClick r:id="" action="ppaction://noaction">
              <a:snd r:embed="rId2" name="bomb.wav"/>
            </a:hlinkClick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1557338"/>
            <a:ext cx="1944687" cy="989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5" name="Picture 5" descr="shampoo">
            <a:hlinkClick r:id="" action="ppaction://noaction">
              <a:snd r:embed="rId2" name="bomb.wav"/>
            </a:hlinkClick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268413"/>
            <a:ext cx="1023937" cy="2160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6" name="Picture 5">
            <a:hlinkClick r:id="" action="ppaction://noaction">
              <a:snd r:embed="rId6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1557338"/>
            <a:ext cx="1616075" cy="161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7" name="Picture 7" descr="soap">
            <a:hlinkClick r:id="" action="ppaction://noaction">
              <a:snd r:embed="rId2" name="bomb.wav"/>
            </a:hlinkClick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4581525"/>
            <a:ext cx="1655763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8" name="Picture 8" descr="towel">
            <a:hlinkClick r:id="" action="ppaction://noaction">
              <a:snd r:embed="rId2" name="bomb.wav"/>
            </a:hlinkClick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3429000"/>
            <a:ext cx="1944688" cy="118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9" name="Picture 9" descr="hrebeň">
            <a:hlinkClick r:id="" action="ppaction://noaction">
              <a:snd r:embed="rId2" name="bomb.wav"/>
            </a:hlinkClick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400430">
            <a:off x="4211638" y="4797425"/>
            <a:ext cx="1989137" cy="693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0" name="Picture 10" descr="fén">
            <a:hlinkClick r:id="" action="ppaction://noaction">
              <a:snd r:embed="rId2" name="bomb.wav"/>
            </a:hlinkClick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4149725"/>
            <a:ext cx="1352550" cy="158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72" name="Oval 12"/>
          <p:cNvSpPr>
            <a:spLocks noChangeArrowheads="1"/>
          </p:cNvSpPr>
          <p:nvPr/>
        </p:nvSpPr>
        <p:spPr bwMode="auto">
          <a:xfrm rot="-2027595">
            <a:off x="6691313" y="1830388"/>
            <a:ext cx="2279650" cy="115252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9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9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409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 nodeType="clickPar">
                      <p:stCondLst>
                        <p:cond delay="0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000"/>
                                        <p:tgtEl>
                                          <p:spTgt spid="409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6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409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 nodeType="clickPar">
                      <p:stCondLst>
                        <p:cond delay="0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0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6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409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 nodeType="clickPar">
                      <p:stCondLst>
                        <p:cond delay="0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64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409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 nodeType="clickPar">
                      <p:stCondLst>
                        <p:cond delay="0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0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65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409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 nodeType="clickPar">
                      <p:stCondLst>
                        <p:cond delay="0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0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67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409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 nodeType="clickPar">
                      <p:stCondLst>
                        <p:cond delay="0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2000"/>
                                        <p:tgtEl>
                                          <p:spTgt spid="409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69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409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 nodeType="clickPar">
                      <p:stCondLst>
                        <p:cond delay="0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2000"/>
                                        <p:tgtEl>
                                          <p:spTgt spid="409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70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409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 nodeType="clickPar">
                      <p:stCondLst>
                        <p:cond delay="0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09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09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0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66"/>
                  </p:tgtEl>
                </p:cond>
              </p:nextCondLst>
            </p:seq>
          </p:childTnLst>
        </p:cTn>
      </p:par>
    </p:tnLst>
    <p:bldLst>
      <p:bldP spid="40971" grpId="0" animBg="1"/>
      <p:bldP spid="40962" grpId="0"/>
      <p:bldP spid="4097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5" name="Oval 11"/>
          <p:cNvSpPr>
            <a:spLocks noChangeArrowheads="1"/>
          </p:cNvSpPr>
          <p:nvPr/>
        </p:nvSpPr>
        <p:spPr bwMode="auto">
          <a:xfrm>
            <a:off x="5867400" y="1989138"/>
            <a:ext cx="503238" cy="12239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1403350" y="404813"/>
            <a:ext cx="68516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800" b="1"/>
              <a:t>Nájdi predmet, ktorým si umývaš vlasy.</a:t>
            </a:r>
          </a:p>
        </p:txBody>
      </p:sp>
      <p:pic>
        <p:nvPicPr>
          <p:cNvPr id="41987" name="Picture 3" descr="špogia">
            <a:hlinkClick r:id="" action="ppaction://noaction">
              <a:snd r:embed="rId2" name="bomb.wav"/>
            </a:hlinkClick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565400"/>
            <a:ext cx="1152525" cy="106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8" name="Picture 4" descr="kefa">
            <a:hlinkClick r:id="" action="ppaction://noaction">
              <a:snd r:embed="rId2" name="bomb.wav"/>
            </a:hlinkClick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1557338"/>
            <a:ext cx="1944687" cy="989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9" name="Picture 5" descr="shampoo">
            <a:hlinkClick r:id="" action="ppaction://noaction">
              <a:snd r:embed="rId5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268413"/>
            <a:ext cx="1023937" cy="2160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90" name="Picture 5">
            <a:hlinkClick r:id="" action="ppaction://noaction">
              <a:snd r:embed="rId2" name="bomb.wav"/>
            </a:hlinkClick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1557338"/>
            <a:ext cx="1616075" cy="161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1" name="Picture 7" descr="soap">
            <a:hlinkClick r:id="" action="ppaction://noaction">
              <a:snd r:embed="rId2" name="bomb.wav"/>
            </a:hlinkClick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4437063"/>
            <a:ext cx="1655762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92" name="Picture 8" descr="towel">
            <a:hlinkClick r:id="" action="ppaction://noaction">
              <a:snd r:embed="rId2" name="bomb.wav"/>
            </a:hlinkClick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3141663"/>
            <a:ext cx="1944687" cy="1182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93" name="Picture 9" descr="hrebeň">
            <a:hlinkClick r:id="" action="ppaction://noaction">
              <a:snd r:embed="rId2" name="bomb.wav"/>
            </a:hlinkClick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400430">
            <a:off x="4284663" y="4797425"/>
            <a:ext cx="1989137" cy="693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94" name="Picture 10" descr="fén">
            <a:hlinkClick r:id="" action="ppaction://noaction">
              <a:snd r:embed="rId2" name="bomb.wav"/>
            </a:hlinkClick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076700"/>
            <a:ext cx="1352550" cy="158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96" name="Oval 12"/>
          <p:cNvSpPr>
            <a:spLocks noChangeArrowheads="1"/>
          </p:cNvSpPr>
          <p:nvPr/>
        </p:nvSpPr>
        <p:spPr bwMode="auto">
          <a:xfrm>
            <a:off x="5292725" y="1125538"/>
            <a:ext cx="1657350" cy="25908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419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 nodeType="clickPar">
                      <p:stCondLst>
                        <p:cond delay="0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0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87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419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 nodeType="clickPar">
                      <p:stCondLst>
                        <p:cond delay="0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0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8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419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 nodeType="clickPar">
                      <p:stCondLst>
                        <p:cond delay="0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90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419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 nodeType="clickPar">
                      <p:stCondLst>
                        <p:cond delay="0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0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92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419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 nodeType="clickPar">
                      <p:stCondLst>
                        <p:cond delay="0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0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91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419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 nodeType="clickPar">
                      <p:stCondLst>
                        <p:cond delay="0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20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93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419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 nodeType="clickPar">
                      <p:stCondLst>
                        <p:cond delay="0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20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94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419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 nodeType="clickPar">
                      <p:stCondLst>
                        <p:cond delay="0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1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89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419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 nodeType="clickPar">
                      <p:stCondLst>
                        <p:cond delay="0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41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95"/>
                  </p:tgtEl>
                </p:cond>
              </p:nextCondLst>
            </p:seq>
          </p:childTnLst>
        </p:cTn>
      </p:par>
    </p:tnLst>
    <p:bldLst>
      <p:bldP spid="41995" grpId="0" animBg="1"/>
      <p:bldP spid="41986" grpId="0"/>
      <p:bldP spid="41996" grpId="0" animBg="1"/>
      <p:bldP spid="41996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Picture 2" descr="C:\Users\Zdenka\AppData\Local\Microsoft\Windows\Temporary Internet Files\Content.IE5\X8U120J5\MC900441805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2492375"/>
            <a:ext cx="2232025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2" name="Picture 4" descr="soa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3429000"/>
            <a:ext cx="1295400" cy="1033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3" name="WordArt 5"/>
          <p:cNvSpPr>
            <a:spLocks noChangeArrowheads="1" noChangeShapeType="1" noTextEdit="1"/>
          </p:cNvSpPr>
          <p:nvPr/>
        </p:nvSpPr>
        <p:spPr bwMode="auto">
          <a:xfrm>
            <a:off x="900113" y="692150"/>
            <a:ext cx="3819525" cy="6477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k-SK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</a:rPr>
              <a:t>Umývaj si ruky:</a:t>
            </a:r>
          </a:p>
        </p:txBody>
      </p:sp>
      <p:sp>
        <p:nvSpPr>
          <p:cNvPr id="43014" name="WordArt 6"/>
          <p:cNvSpPr>
            <a:spLocks noChangeArrowheads="1" noChangeShapeType="1" noTextEdit="1"/>
          </p:cNvSpPr>
          <p:nvPr/>
        </p:nvSpPr>
        <p:spPr bwMode="auto">
          <a:xfrm>
            <a:off x="539750" y="2276475"/>
            <a:ext cx="3286125" cy="5715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k-SK" sz="3200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4D4D4D"/>
                </a:solidFill>
                <a:latin typeface="Arial Black"/>
              </a:rPr>
              <a:t>- po každej hre</a:t>
            </a:r>
          </a:p>
        </p:txBody>
      </p:sp>
      <p:sp>
        <p:nvSpPr>
          <p:cNvPr id="43015" name="WordArt 7"/>
          <p:cNvSpPr>
            <a:spLocks noChangeArrowheads="1" noChangeShapeType="1" noTextEdit="1"/>
          </p:cNvSpPr>
          <p:nvPr/>
        </p:nvSpPr>
        <p:spPr bwMode="auto">
          <a:xfrm>
            <a:off x="611188" y="3357563"/>
            <a:ext cx="3314700" cy="5715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k-SK" sz="3200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4D4D4D"/>
                </a:solidFill>
                <a:latin typeface="Arial Black"/>
              </a:rPr>
              <a:t>- po použití WC</a:t>
            </a:r>
          </a:p>
        </p:txBody>
      </p:sp>
      <p:sp>
        <p:nvSpPr>
          <p:cNvPr id="43016" name="WordArt 8"/>
          <p:cNvSpPr>
            <a:spLocks noChangeArrowheads="1" noChangeShapeType="1" noTextEdit="1"/>
          </p:cNvSpPr>
          <p:nvPr/>
        </p:nvSpPr>
        <p:spPr bwMode="auto">
          <a:xfrm>
            <a:off x="684213" y="4508500"/>
            <a:ext cx="2914650" cy="5715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k-SK" sz="3200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4D4D4D"/>
                </a:solidFill>
                <a:latin typeface="Arial Black"/>
              </a:rPr>
              <a:t>- pred jedlom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3" grpId="0" animBg="1"/>
      <p:bldP spid="43014" grpId="0" animBg="1"/>
      <p:bldP spid="43015" grpId="0" animBg="1"/>
      <p:bldP spid="430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WordArt 4"/>
          <p:cNvSpPr>
            <a:spLocks noChangeArrowheads="1" noChangeShapeType="1" noTextEdit="1"/>
          </p:cNvSpPr>
          <p:nvPr/>
        </p:nvSpPr>
        <p:spPr bwMode="auto">
          <a:xfrm>
            <a:off x="900113" y="692150"/>
            <a:ext cx="3819525" cy="6477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k-SK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Umývaj si zuby:</a:t>
            </a:r>
          </a:p>
        </p:txBody>
      </p:sp>
      <p:sp>
        <p:nvSpPr>
          <p:cNvPr id="44041" name="WordArt 9"/>
          <p:cNvSpPr>
            <a:spLocks noChangeArrowheads="1" noChangeShapeType="1" noTextEdit="1"/>
          </p:cNvSpPr>
          <p:nvPr/>
        </p:nvSpPr>
        <p:spPr bwMode="auto">
          <a:xfrm>
            <a:off x="900113" y="2349500"/>
            <a:ext cx="1276350" cy="5715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k-SK" sz="32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- ráno</a:t>
            </a:r>
          </a:p>
        </p:txBody>
      </p:sp>
      <p:sp>
        <p:nvSpPr>
          <p:cNvPr id="44042" name="WordArt 10"/>
          <p:cNvSpPr>
            <a:spLocks noChangeArrowheads="1" noChangeShapeType="1" noTextEdit="1"/>
          </p:cNvSpPr>
          <p:nvPr/>
        </p:nvSpPr>
        <p:spPr bwMode="auto">
          <a:xfrm>
            <a:off x="900113" y="3357563"/>
            <a:ext cx="2016125" cy="719137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k-SK" sz="32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- po jedle</a:t>
            </a:r>
          </a:p>
        </p:txBody>
      </p:sp>
      <p:sp>
        <p:nvSpPr>
          <p:cNvPr id="44043" name="WordArt 11"/>
          <p:cNvSpPr>
            <a:spLocks noChangeArrowheads="1" noChangeShapeType="1" noTextEdit="1"/>
          </p:cNvSpPr>
          <p:nvPr/>
        </p:nvSpPr>
        <p:spPr bwMode="auto">
          <a:xfrm>
            <a:off x="971550" y="4437063"/>
            <a:ext cx="1524000" cy="5715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k-SK" sz="32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- večer</a:t>
            </a:r>
          </a:p>
        </p:txBody>
      </p:sp>
      <p:pic>
        <p:nvPicPr>
          <p:cNvPr id="44044" name="Picture 12" descr="10657102-young-girl-brushing-her-tee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1989138"/>
            <a:ext cx="2740025" cy="331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 animBg="1"/>
      <p:bldP spid="44041" grpId="0" animBg="1"/>
      <p:bldP spid="44042" grpId="0" animBg="1"/>
      <p:bldP spid="4404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/>
          </p:cNvSpPr>
          <p:nvPr>
            <p:ph type="body" idx="1"/>
          </p:nvPr>
        </p:nvSpPr>
        <p:spPr>
          <a:xfrm>
            <a:off x="395288" y="2276475"/>
            <a:ext cx="8207375" cy="1223963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sk-SK" sz="5400" b="1" smtClean="0">
                <a:solidFill>
                  <a:srgbClr val="4D4D4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Ďakujem za pozornosť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76600" y="4292600"/>
            <a:ext cx="50323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3200" b="1">
                <a:solidFill>
                  <a:srgbClr val="4D4D4D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PaedDr. Zdena Pšenková</a:t>
            </a:r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900113" y="6165850"/>
            <a:ext cx="7445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400" b="1">
                <a:solidFill>
                  <a:schemeClr val="bg1"/>
                </a:solidFill>
              </a:rPr>
              <a:t>V prezentácii sú použité obrázky z www.123rf.com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  <p:bldP spid="45060" grpId="0"/>
      <p:bldP spid="45061" grpId="0"/>
    </p:bld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869</TotalTime>
  <Words>224</Words>
  <Application>Microsoft Office PowerPoint</Application>
  <PresentationFormat>Prezentácia na obrazovke (4:3)</PresentationFormat>
  <Paragraphs>59</Paragraphs>
  <Slides>12</Slides>
  <Notes>3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12</vt:i4>
      </vt:variant>
    </vt:vector>
  </HeadingPairs>
  <TitlesOfParts>
    <vt:vector size="13" baseType="lpstr">
      <vt:lpstr>Motív Office</vt:lpstr>
      <vt:lpstr>Prezentácia programu PowerPoint</vt:lpstr>
      <vt:lpstr>Prezentácia programu PowerPoint</vt:lpstr>
      <vt:lpstr>Prezentácia programu PowerPoint</vt:lpstr>
      <vt:lpstr>Obrázky pomenuj. Vyber hygienické potreby. 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lenovo_ntb</dc:creator>
  <cp:lastModifiedBy>Uzivatel</cp:lastModifiedBy>
  <cp:revision>34</cp:revision>
  <dcterms:created xsi:type="dcterms:W3CDTF">2010-04-05T12:24:21Z</dcterms:created>
  <dcterms:modified xsi:type="dcterms:W3CDTF">2014-02-20T11:07:20Z</dcterms:modified>
</cp:coreProperties>
</file>