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5"/>
  </p:notesMasterIdLst>
  <p:sldIdLst>
    <p:sldId id="284" r:id="rId2"/>
    <p:sldId id="271" r:id="rId3"/>
    <p:sldId id="257" r:id="rId4"/>
    <p:sldId id="259" r:id="rId5"/>
    <p:sldId id="277" r:id="rId6"/>
    <p:sldId id="276" r:id="rId7"/>
    <p:sldId id="278" r:id="rId8"/>
    <p:sldId id="280" r:id="rId9"/>
    <p:sldId id="281" r:id="rId10"/>
    <p:sldId id="283" r:id="rId11"/>
    <p:sldId id="275" r:id="rId12"/>
    <p:sldId id="274" r:id="rId13"/>
    <p:sldId id="272" r:id="rId14"/>
  </p:sldIdLst>
  <p:sldSz cx="9144000" cy="6858000" type="screen4x3"/>
  <p:notesSz cx="6826250" cy="9958388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3300"/>
    <a:srgbClr val="E7E6B4"/>
    <a:srgbClr val="FF9900"/>
    <a:srgbClr val="000000"/>
    <a:srgbClr val="FFCC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751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7150" y="0"/>
            <a:ext cx="295751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6125"/>
            <a:ext cx="4981575" cy="3735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83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2625" y="4730750"/>
            <a:ext cx="5461000" cy="448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noProof="0" smtClean="0"/>
              <a:t>Kliknite sem a upravte štýly predlohy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Tretia úroveň</a:t>
            </a:r>
          </a:p>
          <a:p>
            <a:pPr lvl="3"/>
            <a:r>
              <a:rPr lang="sk-SK" noProof="0" smtClean="0"/>
              <a:t>Štvrtá úroveň</a:t>
            </a:r>
          </a:p>
          <a:p>
            <a:pPr lvl="4"/>
            <a:r>
              <a:rPr lang="sk-SK" noProof="0" smtClean="0"/>
              <a:t>Piata úroveň</a:t>
            </a: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8325"/>
            <a:ext cx="295751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7150" y="9458325"/>
            <a:ext cx="295751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3A2511DB-CA93-4A4D-9496-FB1C7D473AB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4504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</p:grpSp>
      <p:sp>
        <p:nvSpPr>
          <p:cNvPr id="972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sk-SK" noProof="0" smtClean="0"/>
              <a:t>Kliknite sem a upravte štýl predlohy nadpisov.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sk-SK" noProof="0" smtClean="0"/>
              <a:t>Kliknite sem a upravte štýl predlohy podnadpisov.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F9B635-4F9E-4420-AF11-0F6FCC46DAD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437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6C1A8-2926-4E88-94F1-7DBFE4D825A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5810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56A41-CDC9-49C6-A84B-EEB0D7C3049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836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95B23-8D9C-4F0C-B62A-720D7D05002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1749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4D4BE-AB13-4634-A5CC-D9581736A43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68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BE851-9225-47C6-86EA-C8E3EC26925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759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9F362-5255-4289-B3C0-B837D1AE65D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998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6D75A-64F7-4FD7-83D9-0DC9DBC87BA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1259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AB6A9-B183-47A7-9574-8B66BE51A79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257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F01D4-AFAF-48DA-B969-F2A6DB591E6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48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FB10B-59A5-408A-A012-E1283BB96DA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650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FE4BC50C-A81C-45FC-A48E-B0B98941457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k-SK" sz="2400">
              <a:latin typeface="Times New Roman" pitchFamily="18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k-SK" sz="2400">
              <a:latin typeface="Times New Roman" pitchFamily="18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k-SK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jpeg"/><Relationship Id="rId7" Type="http://schemas.openxmlformats.org/officeDocument/2006/relationships/image" Target="../media/image14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gif"/><Relationship Id="rId7" Type="http://schemas.openxmlformats.org/officeDocument/2006/relationships/image" Target="../media/image20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jpeg"/><Relationship Id="rId7" Type="http://schemas.openxmlformats.org/officeDocument/2006/relationships/image" Target="../media/image2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http://www.beruska8.cz/deti/detivetsi2/119.gif" TargetMode="External"/><Relationship Id="rId10" Type="http://schemas.openxmlformats.org/officeDocument/2006/relationships/image" Target="../media/image29.png"/><Relationship Id="rId4" Type="http://schemas.openxmlformats.org/officeDocument/2006/relationships/image" Target="../media/image24.gif"/><Relationship Id="rId9" Type="http://schemas.openxmlformats.org/officeDocument/2006/relationships/image" Target="../media/image28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10" Type="http://schemas.openxmlformats.org/officeDocument/2006/relationships/image" Target="../media/image38.png"/><Relationship Id="rId4" Type="http://schemas.openxmlformats.org/officeDocument/2006/relationships/image" Target="../media/image32.gif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http://www.beruska8.cz/deti/detivetsi2/119.gif" TargetMode="External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48590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/>
              <a:t>Dopytovo orientovaný projekt</a:t>
            </a:r>
          </a:p>
          <a:p>
            <a:pPr algn="ctr"/>
            <a:r>
              <a:rPr lang="sk-SK" sz="1400" dirty="0"/>
              <a:t>Moderné vzdelávanie pre vedomostnú spoločnosť/Projekt je spolufinancovaný zo zdrojov EÚ</a:t>
            </a:r>
          </a:p>
          <a:p>
            <a:pPr algn="ctr"/>
            <a:r>
              <a:rPr lang="sk-SK" sz="1400" dirty="0"/>
              <a:t>Kód ITMS projektu 26110130435</a:t>
            </a:r>
          </a:p>
          <a:p>
            <a:pPr algn="ctr"/>
            <a:r>
              <a:rPr lang="sk-SK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4258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WordArt 2"/>
          <p:cNvSpPr>
            <a:spLocks noChangeArrowheads="1" noChangeShapeType="1" noTextEdit="1"/>
          </p:cNvSpPr>
          <p:nvPr/>
        </p:nvSpPr>
        <p:spPr bwMode="auto">
          <a:xfrm>
            <a:off x="827088" y="1844675"/>
            <a:ext cx="7416800" cy="28067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sk-SK" sz="9600" b="1" kern="10" dirty="0">
                <a:ln w="190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ea typeface="Tahoma"/>
                <a:cs typeface="Tahoma"/>
              </a:rPr>
              <a:t>Môj</a:t>
            </a:r>
            <a:r>
              <a:rPr lang="sk-SK" sz="9600" b="1" kern="10" dirty="0"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 </a:t>
            </a:r>
            <a:r>
              <a:rPr lang="sk-SK" sz="9600" b="1" kern="10" dirty="0">
                <a:ln w="190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ea typeface="Tahoma"/>
                <a:cs typeface="Tahoma"/>
              </a:rPr>
              <a:t>voľný</a:t>
            </a:r>
            <a:r>
              <a:rPr lang="sk-SK" sz="9600" b="1" kern="10" dirty="0"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 </a:t>
            </a:r>
            <a:r>
              <a:rPr lang="sk-SK" sz="9600" b="1" kern="10" dirty="0">
                <a:ln w="190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ea typeface="Tahoma"/>
                <a:cs typeface="Tahoma"/>
              </a:rPr>
              <a:t>čas</a:t>
            </a:r>
          </a:p>
        </p:txBody>
      </p:sp>
      <p:pic>
        <p:nvPicPr>
          <p:cNvPr id="3075" name="Picture 9" descr="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933825"/>
            <a:ext cx="15906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0" name="Picture 114" descr="image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636838"/>
            <a:ext cx="3167062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folHlink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sp>
        <p:nvSpPr>
          <p:cNvPr id="4217" name="Oval 121"/>
          <p:cNvSpPr>
            <a:spLocks noChangeArrowheads="1"/>
          </p:cNvSpPr>
          <p:nvPr/>
        </p:nvSpPr>
        <p:spPr bwMode="auto">
          <a:xfrm rot="-5400000">
            <a:off x="5399087" y="4329113"/>
            <a:ext cx="936625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216" name="Oval 120"/>
          <p:cNvSpPr>
            <a:spLocks noChangeArrowheads="1"/>
          </p:cNvSpPr>
          <p:nvPr/>
        </p:nvSpPr>
        <p:spPr bwMode="auto">
          <a:xfrm>
            <a:off x="5292725" y="4652963"/>
            <a:ext cx="935038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215" name="Oval 119"/>
          <p:cNvSpPr>
            <a:spLocks noChangeArrowheads="1"/>
          </p:cNvSpPr>
          <p:nvPr/>
        </p:nvSpPr>
        <p:spPr bwMode="auto">
          <a:xfrm rot="-663810">
            <a:off x="7019925" y="4652963"/>
            <a:ext cx="1212850" cy="508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700213"/>
            <a:ext cx="5616575" cy="5762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sk-SK" sz="900" dirty="0" smtClean="0"/>
          </a:p>
          <a:p>
            <a:pPr lvl="1" eaLnBrk="1" hangingPunct="1">
              <a:lnSpc>
                <a:spcPct val="80000"/>
              </a:lnSpc>
            </a:pPr>
            <a:r>
              <a:rPr lang="sk-SK" b="1" dirty="0" smtClean="0"/>
              <a:t>Hry pri kúpaní a na slnku</a:t>
            </a:r>
          </a:p>
        </p:txBody>
      </p:sp>
      <p:sp>
        <p:nvSpPr>
          <p:cNvPr id="4103" name="Rectangle 11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6092825"/>
            <a:ext cx="8820150" cy="5762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7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1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1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1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1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1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sz="1400" smtClean="0">
                <a:latin typeface="Arial" charset="0"/>
              </a:rPr>
              <a:t>      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sz="1400" smtClean="0">
                <a:solidFill>
                  <a:schemeClr val="accent2"/>
                </a:solidFill>
                <a:latin typeface="Arial" charset="0"/>
              </a:rPr>
              <a:t>                                                                                                                     </a:t>
            </a:r>
            <a:endParaRPr lang="sk-SK" sz="3200" smtClean="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700" smtClean="0">
              <a:solidFill>
                <a:schemeClr val="accent1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7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7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7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7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sz="7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sz="700" smtClean="0"/>
              <a:t> 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sz="700" smtClean="0"/>
              <a:t>                                                                                                </a:t>
            </a:r>
            <a:endParaRPr lang="sk-SK" sz="3200" smtClean="0">
              <a:solidFill>
                <a:schemeClr val="accent2"/>
              </a:solidFill>
              <a:latin typeface="Arial" charset="0"/>
            </a:endParaRPr>
          </a:p>
        </p:txBody>
      </p:sp>
      <p:pic>
        <p:nvPicPr>
          <p:cNvPr id="4212" name="Picture 116" descr="imagesCA7U1FU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636838"/>
            <a:ext cx="2951163" cy="2951162"/>
          </a:xfrm>
          <a:prstGeom prst="rect">
            <a:avLst/>
          </a:prstGeom>
          <a:noFill/>
          <a:ln w="38100">
            <a:solidFill>
              <a:schemeClr val="folHlink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13" name="WordArt 117"/>
          <p:cNvSpPr>
            <a:spLocks noChangeArrowheads="1" noChangeShapeType="1" noTextEdit="1"/>
          </p:cNvSpPr>
          <p:nvPr/>
        </p:nvSpPr>
        <p:spPr bwMode="auto">
          <a:xfrm>
            <a:off x="1403350" y="549275"/>
            <a:ext cx="6696075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6000" b="1" kern="10" dirty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ea typeface="Tahoma"/>
                <a:cs typeface="Tahoma"/>
              </a:rPr>
              <a:t>Moje obľúbené letné športy</a:t>
            </a:r>
          </a:p>
        </p:txBody>
      </p:sp>
      <p:sp>
        <p:nvSpPr>
          <p:cNvPr id="4214" name="Oval 118"/>
          <p:cNvSpPr>
            <a:spLocks noChangeArrowheads="1"/>
          </p:cNvSpPr>
          <p:nvPr/>
        </p:nvSpPr>
        <p:spPr bwMode="auto">
          <a:xfrm>
            <a:off x="6877050" y="3716338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218" name="Rectangle 122"/>
          <p:cNvSpPr>
            <a:spLocks noChangeArrowheads="1"/>
          </p:cNvSpPr>
          <p:nvPr/>
        </p:nvSpPr>
        <p:spPr bwMode="auto">
          <a:xfrm>
            <a:off x="323850" y="5661025"/>
            <a:ext cx="6192838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sk-SK" sz="2000"/>
          </a:p>
          <a:p>
            <a:pPr marL="742950" lvl="1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sk-SK" sz="2400" b="1"/>
              <a:t>Pomenuj športy na obrázkoch</a:t>
            </a:r>
            <a:endParaRPr lang="sk-SK" sz="2000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7" grpId="0" animBg="1"/>
      <p:bldP spid="4216" grpId="0" animBg="1"/>
      <p:bldP spid="4215" grpId="0" animBg="1"/>
      <p:bldP spid="4099" grpId="0" build="p"/>
      <p:bldP spid="4213" grpId="1"/>
      <p:bldP spid="4214" grpId="0" animBg="1"/>
      <p:bldP spid="421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773238"/>
            <a:ext cx="2160587" cy="2160587"/>
          </a:xfrm>
          <a:prstGeom prst="rect">
            <a:avLst/>
          </a:prstGeom>
          <a:noFill/>
          <a:ln w="57150" cap="rnd">
            <a:solidFill>
              <a:srgbClr val="3366FF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4" name="Picture 10" descr="images[9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437063"/>
            <a:ext cx="2749550" cy="1954212"/>
          </a:xfrm>
          <a:prstGeom prst="rect">
            <a:avLst/>
          </a:prstGeom>
          <a:noFill/>
          <a:ln w="57150" cap="rnd">
            <a:solidFill>
              <a:srgbClr val="3366FF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5" name="Picture 11" descr="imagesCAF9SFF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5"/>
          <a:stretch>
            <a:fillRect/>
          </a:stretch>
        </p:blipFill>
        <p:spPr bwMode="auto">
          <a:xfrm>
            <a:off x="2987675" y="1989138"/>
            <a:ext cx="2979738" cy="2228850"/>
          </a:xfrm>
          <a:prstGeom prst="rect">
            <a:avLst/>
          </a:prstGeom>
          <a:noFill/>
          <a:ln w="57150" cap="rnd">
            <a:solidFill>
              <a:srgbClr val="3366FF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6" name="Picture 12" descr="imag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773238"/>
            <a:ext cx="2505075" cy="1828800"/>
          </a:xfrm>
          <a:prstGeom prst="rect">
            <a:avLst/>
          </a:prstGeom>
          <a:noFill/>
          <a:ln w="57150" cap="rnd">
            <a:solidFill>
              <a:srgbClr val="3366FF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7" name="Picture 13" descr="imag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508500"/>
            <a:ext cx="3024188" cy="1860550"/>
          </a:xfrm>
          <a:prstGeom prst="rect">
            <a:avLst/>
          </a:prstGeom>
          <a:noFill/>
          <a:ln w="57150" cap="rnd">
            <a:solidFill>
              <a:srgbClr val="3366FF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8" name="Rectangle 14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404813"/>
            <a:ext cx="6624637" cy="1042987"/>
          </a:xfrm>
        </p:spPr>
        <p:txBody>
          <a:bodyPr/>
          <a:lstStyle/>
          <a:p>
            <a:pPr eaLnBrk="1" hangingPunct="1">
              <a:defRPr/>
            </a:pPr>
            <a:r>
              <a:rPr lang="sk-SK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</a:t>
            </a:r>
            <a:r>
              <a:rPr lang="sk-SK" sz="5400" b="1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</a:rPr>
              <a:t>PLÁVANIE</a:t>
            </a:r>
            <a:endParaRPr lang="sk-SK" sz="5400" b="1" dirty="0" smtClean="0">
              <a:ln w="1905">
                <a:solidFill>
                  <a:schemeClr val="bg2">
                    <a:lumMod val="50000"/>
                  </a:schemeClr>
                </a:solidFill>
              </a:ln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pic>
        <p:nvPicPr>
          <p:cNvPr id="21525" name="Picture 21" descr="zw7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04813"/>
            <a:ext cx="1728788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7" name="Picture 23" descr="zw12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4813"/>
            <a:ext cx="1800225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1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31913" y="549275"/>
            <a:ext cx="6624637" cy="827088"/>
          </a:xfrm>
        </p:spPr>
        <p:txBody>
          <a:bodyPr/>
          <a:lstStyle/>
          <a:p>
            <a:pPr eaLnBrk="1" hangingPunct="1">
              <a:defRPr/>
            </a:pPr>
            <a:r>
              <a:rPr lang="sk-SK" sz="5400" b="1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 </a:t>
            </a:r>
            <a:r>
              <a:rPr lang="sk-SK" sz="5400" b="1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</a:rPr>
              <a:t>BICYKLOVANIE</a:t>
            </a:r>
          </a:p>
        </p:txBody>
      </p:sp>
      <p:pic>
        <p:nvPicPr>
          <p:cNvPr id="114694" name="Picture 6" descr="imagesCA3GJ9T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1773238"/>
            <a:ext cx="2736850" cy="2044700"/>
          </a:xfrm>
          <a:ln w="38100" cap="flat">
            <a:solidFill>
              <a:schemeClr val="folHlink"/>
            </a:solidFill>
            <a:prstDash val="sysDot"/>
            <a:miter lim="800000"/>
            <a:headEnd/>
            <a:tailEnd/>
          </a:ln>
        </p:spPr>
      </p:pic>
      <p:pic>
        <p:nvPicPr>
          <p:cNvPr id="114697" name="Picture 9" descr="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10763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8" name="Picture 10" descr="c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292600"/>
            <a:ext cx="1884363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9" name="Picture 11" descr="bicykel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133600"/>
            <a:ext cx="1895475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700" name="Picture 12" descr="bicykel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05263"/>
            <a:ext cx="17081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704" name="Picture 16" descr="22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916113"/>
            <a:ext cx="1328738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705" name="Picture 17" descr="bicykel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149725"/>
            <a:ext cx="16541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10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4" dur="10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0" name="Picture 10" descr="chlapec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7050" y="3573463"/>
            <a:ext cx="1800225" cy="2881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43" name="Picture 3" descr="imag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99"/>
          <a:stretch>
            <a:fillRect/>
          </a:stretch>
        </p:blipFill>
        <p:spPr bwMode="auto">
          <a:xfrm>
            <a:off x="6804025" y="1484313"/>
            <a:ext cx="157321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folHlink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pic>
        <p:nvPicPr>
          <p:cNvPr id="112648" name="Picture 8" descr="http://www.beruska8.cz/deti/detivetsi2/119.gif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508500"/>
            <a:ext cx="2087562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51" name="Picture 11" descr="turisti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1557338"/>
            <a:ext cx="2592388" cy="2592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53" name="Rectangle 13"/>
          <p:cNvSpPr>
            <a:spLocks noChangeArrowheads="1"/>
          </p:cNvSpPr>
          <p:nvPr/>
        </p:nvSpPr>
        <p:spPr bwMode="auto">
          <a:xfrm>
            <a:off x="1331913" y="476250"/>
            <a:ext cx="7138987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>
              <a:defRPr/>
            </a:pPr>
            <a:r>
              <a:rPr lang="sk-SK" sz="5400" b="1" dirty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BEH A TURISTIKA</a:t>
            </a:r>
          </a:p>
        </p:txBody>
      </p:sp>
      <p:pic>
        <p:nvPicPr>
          <p:cNvPr id="112656" name="Picture 16" descr="be7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76250"/>
            <a:ext cx="11049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57" name="Picture 17" descr="beh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213"/>
            <a:ext cx="1976437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7" name="Picture 7" descr="32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284538"/>
            <a:ext cx="141763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59" name="Picture 19" descr="beh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292600"/>
            <a:ext cx="1597025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2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2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2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419475" y="404813"/>
            <a:ext cx="2952750" cy="779462"/>
          </a:xfrm>
        </p:spPr>
        <p:txBody>
          <a:bodyPr/>
          <a:lstStyle/>
          <a:p>
            <a:pPr eaLnBrk="1" hangingPunct="1">
              <a:defRPr/>
            </a:pPr>
            <a:r>
              <a:rPr lang="sk-SK" sz="4800" b="1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</a:rPr>
              <a:t>FUTBAL</a:t>
            </a:r>
            <a:r>
              <a:rPr lang="sk-SK" sz="5400" b="1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4038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k-SK" sz="3600" smtClean="0">
                <a:solidFill>
                  <a:schemeClr val="accent2"/>
                </a:solidFill>
                <a:latin typeface="Arial" charset="0"/>
              </a:rPr>
              <a:t>                    </a:t>
            </a:r>
          </a:p>
        </p:txBody>
      </p:sp>
      <p:pic>
        <p:nvPicPr>
          <p:cNvPr id="115724" name="Picture 12" descr="72"/>
          <p:cNvPicPr>
            <a:picLocks noGrp="1" noChangeAspect="1" noChangeArrowheads="1" noCrop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4652963"/>
            <a:ext cx="1441450" cy="17287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5717" name="Picture 5" descr="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341438"/>
            <a:ext cx="2378075" cy="2519362"/>
          </a:xfrm>
          <a:prstGeom prst="rect">
            <a:avLst/>
          </a:prstGeom>
          <a:noFill/>
          <a:ln w="57150" cmpd="thinThick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27" name="Picture 15" descr="15"/>
          <p:cNvPicPr>
            <a:picLocks noGrp="1" noChangeAspect="1" noChangeArrowheads="1" noCrop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04025" y="1052513"/>
            <a:ext cx="1465263" cy="284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5730" name="Picture 18" descr="2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81525"/>
            <a:ext cx="2232025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32" name="Picture 20" descr="3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213100"/>
            <a:ext cx="576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34" name="Picture 22" descr="f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508500"/>
            <a:ext cx="15144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37" name="Picture 25" descr="futbal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28775"/>
            <a:ext cx="22320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38" name="Picture 26" descr="Nepojmenovaný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429000"/>
            <a:ext cx="10826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40" name="Picture 28" descr="Nepojmenovaný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581525"/>
            <a:ext cx="12636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41" name="Text Box 29"/>
          <p:cNvSpPr txBox="1">
            <a:spLocks noChangeArrowheads="1"/>
          </p:cNvSpPr>
          <p:nvPr/>
        </p:nvSpPr>
        <p:spPr bwMode="auto">
          <a:xfrm>
            <a:off x="2268538" y="4149725"/>
            <a:ext cx="49641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sk-SK"/>
              <a:t>Futbal je loptová hra nielen pre chlapcov.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5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5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5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5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5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/>
      <p:bldP spid="1157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21" name="AutoShape 13"/>
          <p:cNvSpPr>
            <a:spLocks noChangeArrowheads="1"/>
          </p:cNvSpPr>
          <p:nvPr/>
        </p:nvSpPr>
        <p:spPr bwMode="auto">
          <a:xfrm>
            <a:off x="5076825" y="1196975"/>
            <a:ext cx="3598863" cy="49672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k-SK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476250"/>
            <a:ext cx="7920037" cy="436563"/>
          </a:xfrm>
        </p:spPr>
        <p:txBody>
          <a:bodyPr/>
          <a:lstStyle/>
          <a:p>
            <a:pPr algn="ctr" eaLnBrk="1" hangingPunct="1"/>
            <a:r>
              <a:rPr lang="sk-SK" sz="2400" b="1" smtClean="0">
                <a:solidFill>
                  <a:srgbClr val="000000"/>
                </a:solidFill>
                <a:latin typeface="Verdana" pitchFamily="34" charset="0"/>
              </a:rPr>
              <a:t>Spoj športové potreby so správnym športom.</a:t>
            </a:r>
          </a:p>
        </p:txBody>
      </p:sp>
      <p:pic>
        <p:nvPicPr>
          <p:cNvPr id="119815" name="Picture 7" descr="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860800"/>
            <a:ext cx="1631950" cy="1584325"/>
          </a:xfrm>
          <a:prstGeom prst="rect">
            <a:avLst/>
          </a:prstGeom>
          <a:noFill/>
          <a:ln w="57150" cmpd="thickThin">
            <a:solidFill>
              <a:srgbClr val="00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9" name="Picture 11" descr="Obrázok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657350" cy="1458912"/>
          </a:xfrm>
          <a:prstGeom prst="rect">
            <a:avLst/>
          </a:prstGeom>
          <a:noFill/>
          <a:ln w="44450" cmpd="dbl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22" name="Picture 14" descr="61547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989138"/>
            <a:ext cx="2303463" cy="1485900"/>
          </a:xfrm>
          <a:prstGeom prst="rect">
            <a:avLst/>
          </a:prstGeom>
          <a:noFill/>
          <a:ln w="38100" cmpd="dbl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24" name="Picture 16" descr="ANd9GcTM40muzwatx59pzQ7qyrDNhsI-SJdcDe1oV2GFPQmSvHyCzf78O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341438"/>
            <a:ext cx="165576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31" name="Picture 23" descr="untitle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860800"/>
            <a:ext cx="2447925" cy="1628775"/>
          </a:xfrm>
          <a:prstGeom prst="rect">
            <a:avLst/>
          </a:prstGeom>
          <a:noFill/>
          <a:ln w="38100" cmpd="dbl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37" name="Picture 29" descr="ANd9GcRFTQHeMHbN2rdlAtrQCkbkTgNOk_R69LzkCMeYGtmuYJUcn7m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700213"/>
            <a:ext cx="1319212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43" name="Picture 35" descr="ANd9GcQ6MnlUzxQkW1JPSfzBDznraoZAm_RqiZSEOOEMKQsUeki7BSz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365625"/>
            <a:ext cx="1008063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46" name="Picture 38" descr="ANd9GcS_-e-vH44nkpftu1MI3bfMGvFBOEi6S-e1je2Atjj7E4o3AvA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781300"/>
            <a:ext cx="1223962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48" name="Picture 40" descr="ANd9GcQGaYVVMYqmgSrdQIIdnSJiTNLgq-aC1_ZH1Hl2yeZ1cnI1Tp9OuQ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068638"/>
            <a:ext cx="1439863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51" name="Picture 43" descr="bazé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652963"/>
            <a:ext cx="1871663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9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9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9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9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1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9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9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9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21" grpId="0" animBg="1"/>
      <p:bldP spid="1198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404664"/>
            <a:ext cx="8229600" cy="723900"/>
          </a:xfrm>
        </p:spPr>
        <p:txBody>
          <a:bodyPr/>
          <a:lstStyle/>
          <a:p>
            <a:pPr algn="ctr" eaLnBrk="1" hangingPunct="1"/>
            <a:r>
              <a:rPr lang="sk-SK" sz="4000" b="1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</a:rPr>
              <a:t>Čo je malé? Čo je veľké?</a:t>
            </a:r>
          </a:p>
        </p:txBody>
      </p:sp>
      <p:pic>
        <p:nvPicPr>
          <p:cNvPr id="120842" name="Picture 10" descr="prilb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5825" y="1052513"/>
            <a:ext cx="1295400" cy="129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0837" name="Picture 5" descr="bazén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5229225"/>
            <a:ext cx="1584325" cy="1062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0840" name="Picture 8" descr="loptičk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7904" y="1340446"/>
            <a:ext cx="1008063" cy="1008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0844" name="Picture 12" descr="bicykel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213" y="3068638"/>
            <a:ext cx="1952625" cy="154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0848" name="Picture 16" descr="prilba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341438"/>
            <a:ext cx="2590800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49" name="Picture 17" descr="lopt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860800"/>
            <a:ext cx="21621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50" name="Picture 18" descr="bicykel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690938"/>
            <a:ext cx="3167063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52" name="Picture 20" descr="bazén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205038"/>
            <a:ext cx="2376487" cy="166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260350"/>
            <a:ext cx="8229600" cy="723900"/>
          </a:xfrm>
        </p:spPr>
        <p:txBody>
          <a:bodyPr/>
          <a:lstStyle/>
          <a:p>
            <a:pPr algn="ctr" eaLnBrk="1" hangingPunct="1"/>
            <a:r>
              <a:rPr lang="sk-SK" sz="4000" b="1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</a:rPr>
              <a:t>Spravil si to takto?</a:t>
            </a:r>
          </a:p>
        </p:txBody>
      </p:sp>
      <p:pic>
        <p:nvPicPr>
          <p:cNvPr id="131075" name="Picture 3" descr="prilb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08850" y="981075"/>
            <a:ext cx="1295400" cy="129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1076" name="Picture 4" descr="bazén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5229225"/>
            <a:ext cx="1584325" cy="1062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1077" name="Picture 5" descr="loptičk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275" y="1196975"/>
            <a:ext cx="1008063" cy="1008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1078" name="Picture 6" descr="bicykel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213" y="3213100"/>
            <a:ext cx="1800225" cy="1428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1079" name="Picture 7" descr="prilba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12875"/>
            <a:ext cx="2447925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0" name="Picture 8" descr="lopt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789363"/>
            <a:ext cx="2232025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1" name="Picture 9" descr="bicykel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500438"/>
            <a:ext cx="3167063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2" name="Picture 10" descr="bazén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060575"/>
            <a:ext cx="2447925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83" name="Oval 11"/>
          <p:cNvSpPr>
            <a:spLocks noChangeArrowheads="1"/>
          </p:cNvSpPr>
          <p:nvPr/>
        </p:nvSpPr>
        <p:spPr bwMode="auto">
          <a:xfrm>
            <a:off x="468313" y="1125538"/>
            <a:ext cx="3095625" cy="2374900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31084" name="Oval 12"/>
          <p:cNvSpPr>
            <a:spLocks noChangeArrowheads="1"/>
          </p:cNvSpPr>
          <p:nvPr/>
        </p:nvSpPr>
        <p:spPr bwMode="auto">
          <a:xfrm>
            <a:off x="395288" y="3716338"/>
            <a:ext cx="2447925" cy="2519362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31085" name="Oval 13"/>
          <p:cNvSpPr>
            <a:spLocks noChangeArrowheads="1"/>
          </p:cNvSpPr>
          <p:nvPr/>
        </p:nvSpPr>
        <p:spPr bwMode="auto">
          <a:xfrm>
            <a:off x="3059113" y="4941888"/>
            <a:ext cx="2017712" cy="15113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31086" name="Oval 14"/>
          <p:cNvSpPr>
            <a:spLocks noChangeArrowheads="1"/>
          </p:cNvSpPr>
          <p:nvPr/>
        </p:nvSpPr>
        <p:spPr bwMode="auto">
          <a:xfrm>
            <a:off x="5148263" y="4005263"/>
            <a:ext cx="3671887" cy="2447925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31087" name="Oval 15"/>
          <p:cNvSpPr>
            <a:spLocks noChangeArrowheads="1"/>
          </p:cNvSpPr>
          <p:nvPr/>
        </p:nvSpPr>
        <p:spPr bwMode="auto">
          <a:xfrm>
            <a:off x="2627313" y="3068638"/>
            <a:ext cx="2376487" cy="1728787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31088" name="Oval 16"/>
          <p:cNvSpPr>
            <a:spLocks noChangeArrowheads="1"/>
          </p:cNvSpPr>
          <p:nvPr/>
        </p:nvSpPr>
        <p:spPr bwMode="auto">
          <a:xfrm>
            <a:off x="4859338" y="1844675"/>
            <a:ext cx="2808287" cy="2089150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31089" name="Oval 17"/>
          <p:cNvSpPr>
            <a:spLocks noChangeArrowheads="1"/>
          </p:cNvSpPr>
          <p:nvPr/>
        </p:nvSpPr>
        <p:spPr bwMode="auto">
          <a:xfrm>
            <a:off x="7235825" y="981075"/>
            <a:ext cx="1511300" cy="13684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31090" name="Oval 18"/>
          <p:cNvSpPr>
            <a:spLocks noChangeArrowheads="1"/>
          </p:cNvSpPr>
          <p:nvPr/>
        </p:nvSpPr>
        <p:spPr bwMode="auto">
          <a:xfrm>
            <a:off x="3563938" y="1052513"/>
            <a:ext cx="1584325" cy="1439862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1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3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31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3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3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31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  <p:bldP spid="131083" grpId="0" animBg="1"/>
      <p:bldP spid="131084" grpId="0" animBg="1"/>
      <p:bldP spid="131085" grpId="0" animBg="1"/>
      <p:bldP spid="131086" grpId="0" animBg="1"/>
      <p:bldP spid="131087" grpId="0" animBg="1"/>
      <p:bldP spid="131088" grpId="0" animBg="1"/>
      <p:bldP spid="131089" grpId="0" animBg="1"/>
      <p:bldP spid="13109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476250"/>
            <a:ext cx="8229600" cy="635000"/>
          </a:xfrm>
        </p:spPr>
        <p:txBody>
          <a:bodyPr/>
          <a:lstStyle/>
          <a:p>
            <a:pPr algn="ctr" eaLnBrk="1" hangingPunct="1"/>
            <a:r>
              <a:rPr lang="sk-SK" sz="4000" b="1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</a:rPr>
              <a:t>Čo robia deti?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4213" y="1125538"/>
            <a:ext cx="6913562" cy="1223962"/>
          </a:xfrm>
        </p:spPr>
        <p:txBody>
          <a:bodyPr/>
          <a:lstStyle/>
          <a:p>
            <a:pPr eaLnBrk="1" hangingPunct="1"/>
            <a:r>
              <a:rPr lang="sk-SK" sz="2000" dirty="0" smtClean="0"/>
              <a:t>odpovedz na otázku</a:t>
            </a:r>
          </a:p>
          <a:p>
            <a:pPr eaLnBrk="1" hangingPunct="1"/>
            <a:r>
              <a:rPr lang="sk-SK" sz="2000" dirty="0" smtClean="0"/>
              <a:t>rozdeľ slová na slabiky              </a:t>
            </a:r>
          </a:p>
          <a:p>
            <a:pPr eaLnBrk="1" hangingPunct="1"/>
            <a:r>
              <a:rPr lang="sk-SK" sz="2000" dirty="0" smtClean="0"/>
              <a:t>vyznač krátku slabiku </a:t>
            </a:r>
            <a:r>
              <a:rPr lang="sk-SK" sz="2000" b="1" dirty="0" smtClean="0">
                <a:solidFill>
                  <a:srgbClr val="FF0000"/>
                </a:solidFill>
              </a:rPr>
              <a:t>o</a:t>
            </a:r>
            <a:r>
              <a:rPr lang="sk-SK" sz="2000" dirty="0" smtClean="0"/>
              <a:t>, dlhú slabiku </a:t>
            </a:r>
            <a:r>
              <a:rPr lang="sk-SK" sz="2000" b="1" dirty="0" smtClean="0">
                <a:solidFill>
                  <a:srgbClr val="FF0000"/>
                </a:solidFill>
              </a:rPr>
              <a:t>– </a:t>
            </a:r>
          </a:p>
          <a:p>
            <a:pPr eaLnBrk="1" hangingPunct="1"/>
            <a:endParaRPr lang="sk-SK" sz="2000" b="1" dirty="0" smtClean="0">
              <a:solidFill>
                <a:srgbClr val="FF0000"/>
              </a:solidFill>
            </a:endParaRPr>
          </a:p>
          <a:p>
            <a:pPr eaLnBrk="1" hangingPunct="1"/>
            <a:endParaRPr lang="sk-SK" sz="2000" b="1" dirty="0">
              <a:solidFill>
                <a:srgbClr val="FF0000"/>
              </a:solidFill>
            </a:endParaRPr>
          </a:p>
          <a:p>
            <a:pPr eaLnBrk="1" hangingPunct="1"/>
            <a:endParaRPr lang="sk-SK" sz="2000" b="1" dirty="0" smtClean="0">
              <a:solidFill>
                <a:srgbClr val="FF0000"/>
              </a:solidFill>
            </a:endParaRPr>
          </a:p>
        </p:txBody>
      </p:sp>
      <p:pic>
        <p:nvPicPr>
          <p:cNvPr id="109573" name="Picture 5" descr="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213100"/>
            <a:ext cx="2312987" cy="2449513"/>
          </a:xfrm>
          <a:prstGeom prst="rect">
            <a:avLst/>
          </a:prstGeom>
          <a:noFill/>
          <a:ln w="57150" cmpd="thinThick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4" name="Picture 6" descr="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500438"/>
            <a:ext cx="2808287" cy="1995487"/>
          </a:xfrm>
          <a:prstGeom prst="rect">
            <a:avLst/>
          </a:prstGeom>
          <a:noFill/>
          <a:ln w="57150" cap="rnd">
            <a:solidFill>
              <a:srgbClr val="333399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Line 9"/>
          <p:cNvSpPr>
            <a:spLocks noChangeShapeType="1"/>
          </p:cNvSpPr>
          <p:nvPr/>
        </p:nvSpPr>
        <p:spPr bwMode="auto">
          <a:xfrm>
            <a:off x="1908175" y="609282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09578" name="Group 10"/>
          <p:cNvGraphicFramePr>
            <a:graphicFrameLocks noGrp="1"/>
          </p:cNvGraphicFramePr>
          <p:nvPr>
            <p:ph sz="half" idx="4294967295"/>
          </p:nvPr>
        </p:nvGraphicFramePr>
        <p:xfrm>
          <a:off x="3203575" y="2420938"/>
          <a:ext cx="2232025" cy="457200"/>
        </p:xfrm>
        <a:graphic>
          <a:graphicData uri="http://schemas.openxmlformats.org/drawingml/2006/table">
            <a:tbl>
              <a:tblPr/>
              <a:tblGrid>
                <a:gridCol w="1116013"/>
                <a:gridCol w="1116012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586" name="Group 18"/>
          <p:cNvGraphicFramePr>
            <a:graphicFrameLocks noGrp="1"/>
          </p:cNvGraphicFramePr>
          <p:nvPr/>
        </p:nvGraphicFramePr>
        <p:xfrm>
          <a:off x="755650" y="5949950"/>
          <a:ext cx="2160588" cy="457200"/>
        </p:xfrm>
        <a:graphic>
          <a:graphicData uri="http://schemas.openxmlformats.org/drawingml/2006/table">
            <a:tbl>
              <a:tblPr/>
              <a:tblGrid>
                <a:gridCol w="1081088"/>
                <a:gridCol w="107950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594" name="Group 26"/>
          <p:cNvGraphicFramePr>
            <a:graphicFrameLocks noGrp="1"/>
          </p:cNvGraphicFramePr>
          <p:nvPr/>
        </p:nvGraphicFramePr>
        <p:xfrm>
          <a:off x="5724525" y="5805488"/>
          <a:ext cx="2976563" cy="457200"/>
        </p:xfrm>
        <a:graphic>
          <a:graphicData uri="http://schemas.openxmlformats.org/drawingml/2006/table">
            <a:tbl>
              <a:tblPr/>
              <a:tblGrid>
                <a:gridCol w="992188"/>
                <a:gridCol w="992187"/>
                <a:gridCol w="992188"/>
              </a:tblGrid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sk-SK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109604" name="Picture 36" descr="beh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500438"/>
            <a:ext cx="13335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605" name="Picture 37" descr="beh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357563"/>
            <a:ext cx="1344612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10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1000"/>
                                        <p:tgtEl>
                                          <p:spTgt spid="109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1000"/>
                                        <p:tgtEl>
                                          <p:spTgt spid="109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1000"/>
                                        <p:tgtEl>
                                          <p:spTgt spid="109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10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10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1000"/>
                                        <p:tgtEl>
                                          <p:spTgt spid="109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/>
      <p:bldP spid="1095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8175" y="476250"/>
            <a:ext cx="5616575" cy="936625"/>
          </a:xfrm>
        </p:spPr>
        <p:txBody>
          <a:bodyPr/>
          <a:lstStyle/>
          <a:p>
            <a:pPr algn="ctr" eaLnBrk="1" hangingPunct="1"/>
            <a:r>
              <a:rPr lang="sk-SK" sz="5400" b="1" dirty="0" smtClean="0">
                <a:solidFill>
                  <a:schemeClr val="bg2"/>
                </a:solidFill>
                <a:latin typeface="Verdana" pitchFamily="34" charset="0"/>
              </a:rPr>
              <a:t>   </a:t>
            </a:r>
            <a:r>
              <a:rPr lang="sk-SK" sz="4800" b="1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</a:rPr>
              <a:t>Pohybová</a:t>
            </a:r>
            <a:r>
              <a:rPr lang="sk-SK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</a:rPr>
              <a:t> </a:t>
            </a:r>
            <a:r>
              <a:rPr lang="sk-SK" sz="4800" b="1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</a:rPr>
              <a:t>hra</a:t>
            </a:r>
            <a:endParaRPr lang="sk-SK" sz="4800" b="1" dirty="0" smtClean="0">
              <a:ln w="1905">
                <a:solidFill>
                  <a:schemeClr val="bg2">
                    <a:lumMod val="50000"/>
                  </a:schemeClr>
                </a:solidFill>
              </a:ln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2060575"/>
            <a:ext cx="7921625" cy="41052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sk-SK" dirty="0" smtClean="0"/>
          </a:p>
          <a:p>
            <a:pPr eaLnBrk="1" hangingPunct="1">
              <a:buFont typeface="Wingdings" pitchFamily="2" charset="2"/>
              <a:buNone/>
            </a:pPr>
            <a:r>
              <a:rPr lang="sk-SK" b="1" dirty="0" smtClean="0"/>
              <a:t>Ideme, ideme do lesa,</a:t>
            </a:r>
            <a:r>
              <a:rPr lang="sk-SK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sz="2000" dirty="0" smtClean="0"/>
              <a:t>(chôdza s dlhými krokmi)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b="1" dirty="0" smtClean="0"/>
              <a:t>zlámali sa nám kolesá.</a:t>
            </a:r>
            <a:r>
              <a:rPr lang="sk-SK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sz="2000" dirty="0" smtClean="0"/>
              <a:t>(chôdza v podrepe s predpažovaním a zapažovaním)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b="1" dirty="0" smtClean="0"/>
              <a:t>Ideme, ideme ako vlak,</a:t>
            </a:r>
            <a:r>
              <a:rPr lang="sk-SK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sz="2000" dirty="0" smtClean="0"/>
              <a:t>(poklus, predpažovať a skrčovať </a:t>
            </a:r>
            <a:r>
              <a:rPr lang="sk-SK" sz="2000" dirty="0" err="1" smtClean="0"/>
              <a:t>predpažmo</a:t>
            </a:r>
            <a:r>
              <a:rPr lang="sk-SK" sz="2000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sk-SK" b="1" dirty="0" smtClean="0"/>
              <a:t>rýchlejšie letíme ako vták.</a:t>
            </a:r>
            <a:r>
              <a:rPr lang="sk-SK" dirty="0" smtClean="0"/>
              <a:t> 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sk-SK" sz="2000" dirty="0" smtClean="0"/>
              <a:t>(beh s upažením)</a:t>
            </a:r>
          </a:p>
        </p:txBody>
      </p:sp>
      <p:pic>
        <p:nvPicPr>
          <p:cNvPr id="107528" name="Picture 8" descr="chlap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557338"/>
            <a:ext cx="14414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0" name="Picture 10" descr="turisti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76250"/>
            <a:ext cx="187325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1" name="Picture 11" descr="http://www.beruska8.cz/deti/detivetsi2/119.gif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652963"/>
            <a:ext cx="2303462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10" name="Rectangle 14"/>
          <p:cNvSpPr>
            <a:spLocks noGrp="1" noChangeArrowheads="1"/>
          </p:cNvSpPr>
          <p:nvPr>
            <p:ph type="title"/>
          </p:nvPr>
        </p:nvSpPr>
        <p:spPr>
          <a:xfrm>
            <a:off x="468313" y="1196975"/>
            <a:ext cx="8229600" cy="708025"/>
          </a:xfrm>
        </p:spPr>
        <p:txBody>
          <a:bodyPr/>
          <a:lstStyle/>
          <a:p>
            <a:pPr algn="ctr" eaLnBrk="1" hangingPunct="1"/>
            <a:r>
              <a:rPr lang="sk-SK" sz="3200" b="1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</a:rPr>
              <a:t>Vypracovala: Mgr. Dagmar </a:t>
            </a:r>
            <a:r>
              <a:rPr lang="sk-SK" sz="3200" b="1" dirty="0" err="1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</a:rPr>
              <a:t>Píšová</a:t>
            </a:r>
            <a:endParaRPr lang="sk-SK" sz="3200" b="1" dirty="0" smtClean="0">
              <a:ln w="1905">
                <a:solidFill>
                  <a:schemeClr val="bg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Verdana" pitchFamily="34" charset="0"/>
            </a:endParaRPr>
          </a:p>
        </p:txBody>
      </p:sp>
      <p:sp>
        <p:nvSpPr>
          <p:cNvPr id="80912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323850" y="2349500"/>
            <a:ext cx="8496300" cy="14398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sk-SK" sz="2400" smtClean="0"/>
              <a:t>Základná škola internátna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sk-SK" sz="2400" smtClean="0"/>
              <a:t>pre žiakov s narušenou komunikačnou schopnosťou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sk-SK" sz="2400" smtClean="0"/>
              <a:t>Brezolupy</a:t>
            </a:r>
          </a:p>
        </p:txBody>
      </p:sp>
      <p:pic>
        <p:nvPicPr>
          <p:cNvPr id="14340" name="Picture 18" descr="7267728-kid-playng-socce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716338"/>
            <a:ext cx="2735263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9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0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0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0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0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0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0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0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0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0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10" grpId="0"/>
      <p:bldP spid="80912" grpId="0" build="p"/>
    </p:bldLst>
  </p:timing>
</p:sld>
</file>

<file path=ppt/theme/theme1.xml><?xml version="1.0" encoding="utf-8"?>
<a:theme xmlns:a="http://schemas.openxmlformats.org/drawingml/2006/main" name="Úroveň">
  <a:themeElements>
    <a:clrScheme name="Úroveň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Úroveň">
      <a:majorFont>
        <a:latin typeface="Garamond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Úroveň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roveň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roveň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roveň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roveň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roveň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Úroveň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Úroveň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1762</TotalTime>
  <Words>137</Words>
  <Application>Microsoft Office PowerPoint</Application>
  <PresentationFormat>Prezentácia na obrazovke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Úroveň</vt:lpstr>
      <vt:lpstr>Prezentácia programu PowerPoint</vt:lpstr>
      <vt:lpstr>Prezentácia programu PowerPoint</vt:lpstr>
      <vt:lpstr>Prezentácia programu PowerPoint</vt:lpstr>
      <vt:lpstr>           PLÁVANIE</vt:lpstr>
      <vt:lpstr>  BICYKLOVANIE</vt:lpstr>
      <vt:lpstr>Prezentácia programu PowerPoint</vt:lpstr>
      <vt:lpstr>FUTBAL </vt:lpstr>
      <vt:lpstr>Spoj športové potreby so správnym športom.</vt:lpstr>
      <vt:lpstr>Čo je malé? Čo je veľké?</vt:lpstr>
      <vt:lpstr>Spravil si to takto?</vt:lpstr>
      <vt:lpstr>Čo robia deti?</vt:lpstr>
      <vt:lpstr>   Pohybová hra</vt:lpstr>
      <vt:lpstr>Vypracovala: Mgr. Dagmar Píšová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Pisova</dc:creator>
  <cp:lastModifiedBy>Uzivatel</cp:lastModifiedBy>
  <cp:revision>35</cp:revision>
  <dcterms:created xsi:type="dcterms:W3CDTF">2012-10-09T12:38:09Z</dcterms:created>
  <dcterms:modified xsi:type="dcterms:W3CDTF">2014-02-20T09:40:56Z</dcterms:modified>
</cp:coreProperties>
</file>