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5" r:id="rId2"/>
    <p:sldId id="257" r:id="rId3"/>
    <p:sldId id="258" r:id="rId4"/>
    <p:sldId id="261" r:id="rId5"/>
    <p:sldId id="259" r:id="rId6"/>
    <p:sldId id="260" r:id="rId7"/>
    <p:sldId id="269" r:id="rId8"/>
    <p:sldId id="263" r:id="rId9"/>
    <p:sldId id="264" r:id="rId10"/>
    <p:sldId id="270" r:id="rId11"/>
    <p:sldId id="271" r:id="rId12"/>
    <p:sldId id="272" r:id="rId13"/>
    <p:sldId id="268" r:id="rId14"/>
    <p:sldId id="256" r:id="rId15"/>
    <p:sldId id="262" r:id="rId16"/>
    <p:sldId id="273" r:id="rId17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3300"/>
    <a:srgbClr val="E6E6E6"/>
    <a:srgbClr val="D6D6D6"/>
    <a:srgbClr val="660033"/>
    <a:srgbClr val="996633"/>
    <a:srgbClr val="FFFF00"/>
    <a:srgbClr val="99CC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8" autoAdjust="0"/>
    <p:restoredTop sz="94660"/>
  </p:normalViewPr>
  <p:slideViewPr>
    <p:cSldViewPr>
      <p:cViewPr varScale="1">
        <p:scale>
          <a:sx n="69" d="100"/>
          <a:sy n="69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29699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0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1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2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>
                <a:gd name="T0" fmla="*/ 813 w 813"/>
                <a:gd name="T1" fmla="*/ 222 h 276"/>
                <a:gd name="T2" fmla="*/ 670 w 813"/>
                <a:gd name="T3" fmla="*/ 162 h 276"/>
                <a:gd name="T4" fmla="*/ 514 w 813"/>
                <a:gd name="T5" fmla="*/ 108 h 276"/>
                <a:gd name="T6" fmla="*/ 347 w 813"/>
                <a:gd name="T7" fmla="*/ 54 h 276"/>
                <a:gd name="T8" fmla="*/ 167 w 813"/>
                <a:gd name="T9" fmla="*/ 0 h 276"/>
                <a:gd name="T10" fmla="*/ 0 w 813"/>
                <a:gd name="T11" fmla="*/ 0 h 276"/>
                <a:gd name="T12" fmla="*/ 227 w 813"/>
                <a:gd name="T13" fmla="*/ 60 h 276"/>
                <a:gd name="T14" fmla="*/ 442 w 813"/>
                <a:gd name="T15" fmla="*/ 132 h 276"/>
                <a:gd name="T16" fmla="*/ 634 w 813"/>
                <a:gd name="T17" fmla="*/ 204 h 276"/>
                <a:gd name="T18" fmla="*/ 813 w 813"/>
                <a:gd name="T19" fmla="*/ 276 h 276"/>
                <a:gd name="T20" fmla="*/ 813 w 813"/>
                <a:gd name="T21" fmla="*/ 222 h 276"/>
                <a:gd name="T22" fmla="*/ 813 w 813"/>
                <a:gd name="T23" fmla="*/ 22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 cmpd="sng">
                  <a:solidFill>
                    <a:srgbClr val="003399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3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4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5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6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7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8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grpSp>
          <p:nvGrpSpPr>
            <p:cNvPr id="29711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29712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3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4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5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6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7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8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19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0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1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2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3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4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5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6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7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8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29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0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1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2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3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4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5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736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297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k-SK" noProof="0" smtClean="0"/>
              <a:t>Kliknite sem a upravte štýl predlohy nadpisov.</a:t>
            </a:r>
          </a:p>
        </p:txBody>
      </p:sp>
      <p:sp>
        <p:nvSpPr>
          <p:cNvPr id="297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sk-SK" noProof="0" smtClean="0"/>
              <a:t>Kliknite sem a upravte štýl predlohy podnadpisov.</a:t>
            </a:r>
          </a:p>
        </p:txBody>
      </p:sp>
      <p:sp>
        <p:nvSpPr>
          <p:cNvPr id="29739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29740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29741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D8DE3E3-3DEF-437D-A8C6-252A87DDA782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6DE56-C1F3-4E1F-AF4A-5CBDAFB00259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169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935E3-05A1-4C57-A211-9DE8A8A8649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744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C5F80-50BD-47BB-A49F-7614A9465FE5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615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78B3A-CD9D-42D4-8944-9C452DAF2B73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308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3F07F-8438-4801-A129-7C40B3DCF99F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219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DC2E2-769F-4216-9151-A27113960A81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295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95A02-7C11-4B6E-B3B1-4766DDF61FE0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31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CF4DA-A219-4F59-975D-276190DB5080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747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3B99-7458-403E-A3D6-042A801A6687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947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068BD-B9DE-4E6C-B2FE-5D36D270C5C4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61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2F2B024-4F48-4722-9FCE-23DA772B7AE5}" type="slidenum">
              <a:rPr lang="sk-SK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936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2867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>
                <a:gd name="T0" fmla="*/ 149 w 3934"/>
                <a:gd name="T1" fmla="*/ 1505 h 1505"/>
                <a:gd name="T2" fmla="*/ 687 w 3934"/>
                <a:gd name="T3" fmla="*/ 1331 h 1505"/>
                <a:gd name="T4" fmla="*/ 1213 w 3934"/>
                <a:gd name="T5" fmla="*/ 1157 h 1505"/>
                <a:gd name="T6" fmla="*/ 1728 w 3934"/>
                <a:gd name="T7" fmla="*/ 977 h 1505"/>
                <a:gd name="T8" fmla="*/ 2218 w 3934"/>
                <a:gd name="T9" fmla="*/ 792 h 1505"/>
                <a:gd name="T10" fmla="*/ 2457 w 3934"/>
                <a:gd name="T11" fmla="*/ 696 h 1505"/>
                <a:gd name="T12" fmla="*/ 2690 w 3934"/>
                <a:gd name="T13" fmla="*/ 606 h 1505"/>
                <a:gd name="T14" fmla="*/ 2918 w 3934"/>
                <a:gd name="T15" fmla="*/ 510 h 1505"/>
                <a:gd name="T16" fmla="*/ 3139 w 3934"/>
                <a:gd name="T17" fmla="*/ 420 h 1505"/>
                <a:gd name="T18" fmla="*/ 3348 w 3934"/>
                <a:gd name="T19" fmla="*/ 324 h 1505"/>
                <a:gd name="T20" fmla="*/ 3551 w 3934"/>
                <a:gd name="T21" fmla="*/ 234 h 1505"/>
                <a:gd name="T22" fmla="*/ 3749 w 3934"/>
                <a:gd name="T23" fmla="*/ 138 h 1505"/>
                <a:gd name="T24" fmla="*/ 3934 w 3934"/>
                <a:gd name="T25" fmla="*/ 48 h 1505"/>
                <a:gd name="T26" fmla="*/ 3934 w 3934"/>
                <a:gd name="T27" fmla="*/ 0 h 1505"/>
                <a:gd name="T28" fmla="*/ 3743 w 3934"/>
                <a:gd name="T29" fmla="*/ 96 h 1505"/>
                <a:gd name="T30" fmla="*/ 3539 w 3934"/>
                <a:gd name="T31" fmla="*/ 192 h 1505"/>
                <a:gd name="T32" fmla="*/ 3330 w 3934"/>
                <a:gd name="T33" fmla="*/ 288 h 1505"/>
                <a:gd name="T34" fmla="*/ 3115 w 3934"/>
                <a:gd name="T35" fmla="*/ 384 h 1505"/>
                <a:gd name="T36" fmla="*/ 2888 w 3934"/>
                <a:gd name="T37" fmla="*/ 480 h 1505"/>
                <a:gd name="T38" fmla="*/ 2654 w 3934"/>
                <a:gd name="T39" fmla="*/ 576 h 1505"/>
                <a:gd name="T40" fmla="*/ 2409 w 3934"/>
                <a:gd name="T41" fmla="*/ 672 h 1505"/>
                <a:gd name="T42" fmla="*/ 2164 w 3934"/>
                <a:gd name="T43" fmla="*/ 768 h 1505"/>
                <a:gd name="T44" fmla="*/ 1907 w 3934"/>
                <a:gd name="T45" fmla="*/ 864 h 1505"/>
                <a:gd name="T46" fmla="*/ 1650 w 3934"/>
                <a:gd name="T47" fmla="*/ 960 h 1505"/>
                <a:gd name="T48" fmla="*/ 1112 w 3934"/>
                <a:gd name="T49" fmla="*/ 1145 h 1505"/>
                <a:gd name="T50" fmla="*/ 562 w 3934"/>
                <a:gd name="T51" fmla="*/ 1331 h 1505"/>
                <a:gd name="T52" fmla="*/ 0 w 3934"/>
                <a:gd name="T53" fmla="*/ 1505 h 1505"/>
                <a:gd name="T54" fmla="*/ 149 w 3934"/>
                <a:gd name="T55" fmla="*/ 1505 h 1505"/>
                <a:gd name="T56" fmla="*/ 149 w 3934"/>
                <a:gd name="T57" fmla="*/ 1505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7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>
                <a:gd name="T0" fmla="*/ 132 w 1728"/>
                <a:gd name="T1" fmla="*/ 689 h 689"/>
                <a:gd name="T2" fmla="*/ 550 w 1728"/>
                <a:gd name="T3" fmla="*/ 527 h 689"/>
                <a:gd name="T4" fmla="*/ 963 w 1728"/>
                <a:gd name="T5" fmla="*/ 365 h 689"/>
                <a:gd name="T6" fmla="*/ 1160 w 1728"/>
                <a:gd name="T7" fmla="*/ 287 h 689"/>
                <a:gd name="T8" fmla="*/ 1357 w 1728"/>
                <a:gd name="T9" fmla="*/ 203 h 689"/>
                <a:gd name="T10" fmla="*/ 1549 w 1728"/>
                <a:gd name="T11" fmla="*/ 126 h 689"/>
                <a:gd name="T12" fmla="*/ 1728 w 1728"/>
                <a:gd name="T13" fmla="*/ 48 h 689"/>
                <a:gd name="T14" fmla="*/ 1728 w 1728"/>
                <a:gd name="T15" fmla="*/ 0 h 689"/>
                <a:gd name="T16" fmla="*/ 1531 w 1728"/>
                <a:gd name="T17" fmla="*/ 84 h 689"/>
                <a:gd name="T18" fmla="*/ 1327 w 1728"/>
                <a:gd name="T19" fmla="*/ 167 h 689"/>
                <a:gd name="T20" fmla="*/ 1118 w 1728"/>
                <a:gd name="T21" fmla="*/ 257 h 689"/>
                <a:gd name="T22" fmla="*/ 903 w 1728"/>
                <a:gd name="T23" fmla="*/ 341 h 689"/>
                <a:gd name="T24" fmla="*/ 454 w 1728"/>
                <a:gd name="T25" fmla="*/ 515 h 689"/>
                <a:gd name="T26" fmla="*/ 0 w 1728"/>
                <a:gd name="T27" fmla="*/ 689 h 689"/>
                <a:gd name="T28" fmla="*/ 132 w 1728"/>
                <a:gd name="T29" fmla="*/ 689 h 689"/>
                <a:gd name="T30" fmla="*/ 132 w 1728"/>
                <a:gd name="T31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7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>
                <a:gd name="T0" fmla="*/ 5561 w 5561"/>
                <a:gd name="T1" fmla="*/ 929 h 3447"/>
                <a:gd name="T2" fmla="*/ 5537 w 5561"/>
                <a:gd name="T3" fmla="*/ 773 h 3447"/>
                <a:gd name="T4" fmla="*/ 5453 w 5561"/>
                <a:gd name="T5" fmla="*/ 629 h 3447"/>
                <a:gd name="T6" fmla="*/ 5327 w 5561"/>
                <a:gd name="T7" fmla="*/ 492 h 3447"/>
                <a:gd name="T8" fmla="*/ 5148 w 5561"/>
                <a:gd name="T9" fmla="*/ 366 h 3447"/>
                <a:gd name="T10" fmla="*/ 4921 w 5561"/>
                <a:gd name="T11" fmla="*/ 252 h 3447"/>
                <a:gd name="T12" fmla="*/ 4652 w 5561"/>
                <a:gd name="T13" fmla="*/ 144 h 3447"/>
                <a:gd name="T14" fmla="*/ 4341 w 5561"/>
                <a:gd name="T15" fmla="*/ 48 h 3447"/>
                <a:gd name="T16" fmla="*/ 4000 w 5561"/>
                <a:gd name="T17" fmla="*/ 0 h 3447"/>
                <a:gd name="T18" fmla="*/ 4359 w 5561"/>
                <a:gd name="T19" fmla="*/ 90 h 3447"/>
                <a:gd name="T20" fmla="*/ 4670 w 5561"/>
                <a:gd name="T21" fmla="*/ 192 h 3447"/>
                <a:gd name="T22" fmla="*/ 4933 w 5561"/>
                <a:gd name="T23" fmla="*/ 306 h 3447"/>
                <a:gd name="T24" fmla="*/ 5148 w 5561"/>
                <a:gd name="T25" fmla="*/ 426 h 3447"/>
                <a:gd name="T26" fmla="*/ 5315 w 5561"/>
                <a:gd name="T27" fmla="*/ 557 h 3447"/>
                <a:gd name="T28" fmla="*/ 5429 w 5561"/>
                <a:gd name="T29" fmla="*/ 701 h 3447"/>
                <a:gd name="T30" fmla="*/ 5489 w 5561"/>
                <a:gd name="T31" fmla="*/ 851 h 3447"/>
                <a:gd name="T32" fmla="*/ 5489 w 5561"/>
                <a:gd name="T33" fmla="*/ 1013 h 3447"/>
                <a:gd name="T34" fmla="*/ 5441 w 5561"/>
                <a:gd name="T35" fmla="*/ 1163 h 3447"/>
                <a:gd name="T36" fmla="*/ 5345 w 5561"/>
                <a:gd name="T37" fmla="*/ 1319 h 3447"/>
                <a:gd name="T38" fmla="*/ 5202 w 5561"/>
                <a:gd name="T39" fmla="*/ 1475 h 3447"/>
                <a:gd name="T40" fmla="*/ 5017 w 5561"/>
                <a:gd name="T41" fmla="*/ 1630 h 3447"/>
                <a:gd name="T42" fmla="*/ 4789 w 5561"/>
                <a:gd name="T43" fmla="*/ 1786 h 3447"/>
                <a:gd name="T44" fmla="*/ 4526 w 5561"/>
                <a:gd name="T45" fmla="*/ 1948 h 3447"/>
                <a:gd name="T46" fmla="*/ 4215 w 5561"/>
                <a:gd name="T47" fmla="*/ 2104 h 3447"/>
                <a:gd name="T48" fmla="*/ 3875 w 5561"/>
                <a:gd name="T49" fmla="*/ 2260 h 3447"/>
                <a:gd name="T50" fmla="*/ 3498 w 5561"/>
                <a:gd name="T51" fmla="*/ 2416 h 3447"/>
                <a:gd name="T52" fmla="*/ 3085 w 5561"/>
                <a:gd name="T53" fmla="*/ 2566 h 3447"/>
                <a:gd name="T54" fmla="*/ 2643 w 5561"/>
                <a:gd name="T55" fmla="*/ 2715 h 3447"/>
                <a:gd name="T56" fmla="*/ 2164 w 5561"/>
                <a:gd name="T57" fmla="*/ 2865 h 3447"/>
                <a:gd name="T58" fmla="*/ 1662 w 5561"/>
                <a:gd name="T59" fmla="*/ 3009 h 3447"/>
                <a:gd name="T60" fmla="*/ 1136 w 5561"/>
                <a:gd name="T61" fmla="*/ 3147 h 3447"/>
                <a:gd name="T62" fmla="*/ 580 w 5561"/>
                <a:gd name="T63" fmla="*/ 3279 h 3447"/>
                <a:gd name="T64" fmla="*/ 0 w 5561"/>
                <a:gd name="T65" fmla="*/ 3447 h 3447"/>
                <a:gd name="T66" fmla="*/ 867 w 5561"/>
                <a:gd name="T67" fmla="*/ 3249 h 3447"/>
                <a:gd name="T68" fmla="*/ 1417 w 5561"/>
                <a:gd name="T69" fmla="*/ 3105 h 3447"/>
                <a:gd name="T70" fmla="*/ 1937 w 5561"/>
                <a:gd name="T71" fmla="*/ 2961 h 3447"/>
                <a:gd name="T72" fmla="*/ 2434 w 5561"/>
                <a:gd name="T73" fmla="*/ 2817 h 3447"/>
                <a:gd name="T74" fmla="*/ 2900 w 5561"/>
                <a:gd name="T75" fmla="*/ 2668 h 3447"/>
                <a:gd name="T76" fmla="*/ 3330 w 5561"/>
                <a:gd name="T77" fmla="*/ 2512 h 3447"/>
                <a:gd name="T78" fmla="*/ 3731 w 5561"/>
                <a:gd name="T79" fmla="*/ 2356 h 3447"/>
                <a:gd name="T80" fmla="*/ 4096 w 5561"/>
                <a:gd name="T81" fmla="*/ 2200 h 3447"/>
                <a:gd name="T82" fmla="*/ 4425 w 5561"/>
                <a:gd name="T83" fmla="*/ 2038 h 3447"/>
                <a:gd name="T84" fmla="*/ 4718 w 5561"/>
                <a:gd name="T85" fmla="*/ 1876 h 3447"/>
                <a:gd name="T86" fmla="*/ 4969 w 5561"/>
                <a:gd name="T87" fmla="*/ 1720 h 3447"/>
                <a:gd name="T88" fmla="*/ 5178 w 5561"/>
                <a:gd name="T89" fmla="*/ 1559 h 3447"/>
                <a:gd name="T90" fmla="*/ 5339 w 5561"/>
                <a:gd name="T91" fmla="*/ 1397 h 3447"/>
                <a:gd name="T92" fmla="*/ 5459 w 5561"/>
                <a:gd name="T93" fmla="*/ 1241 h 3447"/>
                <a:gd name="T94" fmla="*/ 5537 w 5561"/>
                <a:gd name="T95" fmla="*/ 1085 h 3447"/>
                <a:gd name="T96" fmla="*/ 5555 w 5561"/>
                <a:gd name="T97" fmla="*/ 1007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7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>
                <a:gd name="T0" fmla="*/ 813 w 813"/>
                <a:gd name="T1" fmla="*/ 222 h 276"/>
                <a:gd name="T2" fmla="*/ 670 w 813"/>
                <a:gd name="T3" fmla="*/ 162 h 276"/>
                <a:gd name="T4" fmla="*/ 514 w 813"/>
                <a:gd name="T5" fmla="*/ 108 h 276"/>
                <a:gd name="T6" fmla="*/ 347 w 813"/>
                <a:gd name="T7" fmla="*/ 54 h 276"/>
                <a:gd name="T8" fmla="*/ 167 w 813"/>
                <a:gd name="T9" fmla="*/ 0 h 276"/>
                <a:gd name="T10" fmla="*/ 0 w 813"/>
                <a:gd name="T11" fmla="*/ 0 h 276"/>
                <a:gd name="T12" fmla="*/ 227 w 813"/>
                <a:gd name="T13" fmla="*/ 60 h 276"/>
                <a:gd name="T14" fmla="*/ 442 w 813"/>
                <a:gd name="T15" fmla="*/ 132 h 276"/>
                <a:gd name="T16" fmla="*/ 634 w 813"/>
                <a:gd name="T17" fmla="*/ 204 h 276"/>
                <a:gd name="T18" fmla="*/ 813 w 813"/>
                <a:gd name="T19" fmla="*/ 276 h 276"/>
                <a:gd name="T20" fmla="*/ 813 w 813"/>
                <a:gd name="T21" fmla="*/ 222 h 276"/>
                <a:gd name="T22" fmla="*/ 813 w 813"/>
                <a:gd name="T23" fmla="*/ 22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 cmpd="sng">
                  <a:solidFill>
                    <a:srgbClr val="003399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7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>
                <a:gd name="T0" fmla="*/ 5740 w 5740"/>
                <a:gd name="T1" fmla="*/ 0 h 2098"/>
                <a:gd name="T2" fmla="*/ 5638 w 5740"/>
                <a:gd name="T3" fmla="*/ 72 h 2098"/>
                <a:gd name="T4" fmla="*/ 5537 w 5740"/>
                <a:gd name="T5" fmla="*/ 138 h 2098"/>
                <a:gd name="T6" fmla="*/ 5423 w 5740"/>
                <a:gd name="T7" fmla="*/ 210 h 2098"/>
                <a:gd name="T8" fmla="*/ 5304 w 5740"/>
                <a:gd name="T9" fmla="*/ 276 h 2098"/>
                <a:gd name="T10" fmla="*/ 5052 w 5740"/>
                <a:gd name="T11" fmla="*/ 414 h 2098"/>
                <a:gd name="T12" fmla="*/ 4777 w 5740"/>
                <a:gd name="T13" fmla="*/ 552 h 2098"/>
                <a:gd name="T14" fmla="*/ 4478 w 5740"/>
                <a:gd name="T15" fmla="*/ 690 h 2098"/>
                <a:gd name="T16" fmla="*/ 4162 w 5740"/>
                <a:gd name="T17" fmla="*/ 827 h 2098"/>
                <a:gd name="T18" fmla="*/ 3827 w 5740"/>
                <a:gd name="T19" fmla="*/ 959 h 2098"/>
                <a:gd name="T20" fmla="*/ 3468 w 5740"/>
                <a:gd name="T21" fmla="*/ 1091 h 2098"/>
                <a:gd name="T22" fmla="*/ 3091 w 5740"/>
                <a:gd name="T23" fmla="*/ 1223 h 2098"/>
                <a:gd name="T24" fmla="*/ 2697 w 5740"/>
                <a:gd name="T25" fmla="*/ 1355 h 2098"/>
                <a:gd name="T26" fmla="*/ 2284 w 5740"/>
                <a:gd name="T27" fmla="*/ 1481 h 2098"/>
                <a:gd name="T28" fmla="*/ 1860 w 5740"/>
                <a:gd name="T29" fmla="*/ 1601 h 2098"/>
                <a:gd name="T30" fmla="*/ 1417 w 5740"/>
                <a:gd name="T31" fmla="*/ 1721 h 2098"/>
                <a:gd name="T32" fmla="*/ 957 w 5740"/>
                <a:gd name="T33" fmla="*/ 1834 h 2098"/>
                <a:gd name="T34" fmla="*/ 484 w 5740"/>
                <a:gd name="T35" fmla="*/ 1948 h 2098"/>
                <a:gd name="T36" fmla="*/ 0 w 5740"/>
                <a:gd name="T37" fmla="*/ 2056 h 2098"/>
                <a:gd name="T38" fmla="*/ 0 w 5740"/>
                <a:gd name="T39" fmla="*/ 2098 h 2098"/>
                <a:gd name="T40" fmla="*/ 478 w 5740"/>
                <a:gd name="T41" fmla="*/ 1990 h 2098"/>
                <a:gd name="T42" fmla="*/ 951 w 5740"/>
                <a:gd name="T43" fmla="*/ 1882 h 2098"/>
                <a:gd name="T44" fmla="*/ 1405 w 5740"/>
                <a:gd name="T45" fmla="*/ 1763 h 2098"/>
                <a:gd name="T46" fmla="*/ 1842 w 5740"/>
                <a:gd name="T47" fmla="*/ 1649 h 2098"/>
                <a:gd name="T48" fmla="*/ 2266 w 5740"/>
                <a:gd name="T49" fmla="*/ 1523 h 2098"/>
                <a:gd name="T50" fmla="*/ 2679 w 5740"/>
                <a:gd name="T51" fmla="*/ 1397 h 2098"/>
                <a:gd name="T52" fmla="*/ 3067 w 5740"/>
                <a:gd name="T53" fmla="*/ 1271 h 2098"/>
                <a:gd name="T54" fmla="*/ 3444 w 5740"/>
                <a:gd name="T55" fmla="*/ 1139 h 2098"/>
                <a:gd name="T56" fmla="*/ 3803 w 5740"/>
                <a:gd name="T57" fmla="*/ 1007 h 2098"/>
                <a:gd name="T58" fmla="*/ 4138 w 5740"/>
                <a:gd name="T59" fmla="*/ 875 h 2098"/>
                <a:gd name="T60" fmla="*/ 4460 w 5740"/>
                <a:gd name="T61" fmla="*/ 737 h 2098"/>
                <a:gd name="T62" fmla="*/ 4759 w 5740"/>
                <a:gd name="T63" fmla="*/ 600 h 2098"/>
                <a:gd name="T64" fmla="*/ 5040 w 5740"/>
                <a:gd name="T65" fmla="*/ 462 h 2098"/>
                <a:gd name="T66" fmla="*/ 5292 w 5740"/>
                <a:gd name="T67" fmla="*/ 324 h 2098"/>
                <a:gd name="T68" fmla="*/ 5531 w 5740"/>
                <a:gd name="T69" fmla="*/ 186 h 2098"/>
                <a:gd name="T70" fmla="*/ 5740 w 5740"/>
                <a:gd name="T71" fmla="*/ 48 h 2098"/>
                <a:gd name="T72" fmla="*/ 5740 w 5740"/>
                <a:gd name="T73" fmla="*/ 0 h 2098"/>
                <a:gd name="T74" fmla="*/ 5740 w 5740"/>
                <a:gd name="T75" fmla="*/ 0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>
                <a:gd name="T0" fmla="*/ 1955 w 1955"/>
                <a:gd name="T1" fmla="*/ 485 h 1265"/>
                <a:gd name="T2" fmla="*/ 1901 w 1955"/>
                <a:gd name="T3" fmla="*/ 390 h 1265"/>
                <a:gd name="T4" fmla="*/ 1770 w 1955"/>
                <a:gd name="T5" fmla="*/ 306 h 1265"/>
                <a:gd name="T6" fmla="*/ 1579 w 1955"/>
                <a:gd name="T7" fmla="*/ 228 h 1265"/>
                <a:gd name="T8" fmla="*/ 1327 w 1955"/>
                <a:gd name="T9" fmla="*/ 162 h 1265"/>
                <a:gd name="T10" fmla="*/ 1010 w 1955"/>
                <a:gd name="T11" fmla="*/ 102 h 1265"/>
                <a:gd name="T12" fmla="*/ 646 w 1955"/>
                <a:gd name="T13" fmla="*/ 54 h 1265"/>
                <a:gd name="T14" fmla="*/ 227 w 1955"/>
                <a:gd name="T15" fmla="*/ 18 h 1265"/>
                <a:gd name="T16" fmla="*/ 0 w 1955"/>
                <a:gd name="T17" fmla="*/ 12 h 1265"/>
                <a:gd name="T18" fmla="*/ 431 w 1955"/>
                <a:gd name="T19" fmla="*/ 48 h 1265"/>
                <a:gd name="T20" fmla="*/ 813 w 1955"/>
                <a:gd name="T21" fmla="*/ 90 h 1265"/>
                <a:gd name="T22" fmla="*/ 1148 w 1955"/>
                <a:gd name="T23" fmla="*/ 144 h 1265"/>
                <a:gd name="T24" fmla="*/ 1423 w 1955"/>
                <a:gd name="T25" fmla="*/ 204 h 1265"/>
                <a:gd name="T26" fmla="*/ 1638 w 1955"/>
                <a:gd name="T27" fmla="*/ 276 h 1265"/>
                <a:gd name="T28" fmla="*/ 1794 w 1955"/>
                <a:gd name="T29" fmla="*/ 360 h 1265"/>
                <a:gd name="T30" fmla="*/ 1883 w 1955"/>
                <a:gd name="T31" fmla="*/ 443 h 1265"/>
                <a:gd name="T32" fmla="*/ 1901 w 1955"/>
                <a:gd name="T33" fmla="*/ 539 h 1265"/>
                <a:gd name="T34" fmla="*/ 1854 w 1955"/>
                <a:gd name="T35" fmla="*/ 629 h 1265"/>
                <a:gd name="T36" fmla="*/ 1746 w 1955"/>
                <a:gd name="T37" fmla="*/ 719 h 1265"/>
                <a:gd name="T38" fmla="*/ 1579 w 1955"/>
                <a:gd name="T39" fmla="*/ 809 h 1265"/>
                <a:gd name="T40" fmla="*/ 1357 w 1955"/>
                <a:gd name="T41" fmla="*/ 899 h 1265"/>
                <a:gd name="T42" fmla="*/ 1088 w 1955"/>
                <a:gd name="T43" fmla="*/ 989 h 1265"/>
                <a:gd name="T44" fmla="*/ 765 w 1955"/>
                <a:gd name="T45" fmla="*/ 1073 h 1265"/>
                <a:gd name="T46" fmla="*/ 407 w 1955"/>
                <a:gd name="T47" fmla="*/ 1157 h 1265"/>
                <a:gd name="T48" fmla="*/ 0 w 1955"/>
                <a:gd name="T49" fmla="*/ 1241 h 1265"/>
                <a:gd name="T50" fmla="*/ 215 w 1955"/>
                <a:gd name="T51" fmla="*/ 1223 h 1265"/>
                <a:gd name="T52" fmla="*/ 610 w 1955"/>
                <a:gd name="T53" fmla="*/ 1139 h 1265"/>
                <a:gd name="T54" fmla="*/ 957 w 1955"/>
                <a:gd name="T55" fmla="*/ 1049 h 1265"/>
                <a:gd name="T56" fmla="*/ 1262 w 1955"/>
                <a:gd name="T57" fmla="*/ 959 h 1265"/>
                <a:gd name="T58" fmla="*/ 1513 w 1955"/>
                <a:gd name="T59" fmla="*/ 863 h 1265"/>
                <a:gd name="T60" fmla="*/ 1716 w 1955"/>
                <a:gd name="T61" fmla="*/ 767 h 1265"/>
                <a:gd name="T62" fmla="*/ 1860 w 1955"/>
                <a:gd name="T63" fmla="*/ 677 h 1265"/>
                <a:gd name="T64" fmla="*/ 1937 w 1955"/>
                <a:gd name="T65" fmla="*/ 581 h 1265"/>
                <a:gd name="T66" fmla="*/ 1955 w 1955"/>
                <a:gd name="T67" fmla="*/ 53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>
                <a:gd name="T0" fmla="*/ 4694 w 4694"/>
                <a:gd name="T1" fmla="*/ 797 h 2901"/>
                <a:gd name="T2" fmla="*/ 4664 w 4694"/>
                <a:gd name="T3" fmla="*/ 665 h 2901"/>
                <a:gd name="T4" fmla="*/ 4586 w 4694"/>
                <a:gd name="T5" fmla="*/ 540 h 2901"/>
                <a:gd name="T6" fmla="*/ 4466 w 4694"/>
                <a:gd name="T7" fmla="*/ 426 h 2901"/>
                <a:gd name="T8" fmla="*/ 4299 w 4694"/>
                <a:gd name="T9" fmla="*/ 312 h 2901"/>
                <a:gd name="T10" fmla="*/ 4084 w 4694"/>
                <a:gd name="T11" fmla="*/ 216 h 2901"/>
                <a:gd name="T12" fmla="*/ 3833 w 4694"/>
                <a:gd name="T13" fmla="*/ 120 h 2901"/>
                <a:gd name="T14" fmla="*/ 3540 w 4694"/>
                <a:gd name="T15" fmla="*/ 36 h 2901"/>
                <a:gd name="T16" fmla="*/ 3205 w 4694"/>
                <a:gd name="T17" fmla="*/ 0 h 2901"/>
                <a:gd name="T18" fmla="*/ 3540 w 4694"/>
                <a:gd name="T19" fmla="*/ 78 h 2901"/>
                <a:gd name="T20" fmla="*/ 3833 w 4694"/>
                <a:gd name="T21" fmla="*/ 162 h 2901"/>
                <a:gd name="T22" fmla="*/ 4084 w 4694"/>
                <a:gd name="T23" fmla="*/ 258 h 2901"/>
                <a:gd name="T24" fmla="*/ 4287 w 4694"/>
                <a:gd name="T25" fmla="*/ 366 h 2901"/>
                <a:gd name="T26" fmla="*/ 4443 w 4694"/>
                <a:gd name="T27" fmla="*/ 480 h 2901"/>
                <a:gd name="T28" fmla="*/ 4550 w 4694"/>
                <a:gd name="T29" fmla="*/ 605 h 2901"/>
                <a:gd name="T30" fmla="*/ 4610 w 4694"/>
                <a:gd name="T31" fmla="*/ 737 h 2901"/>
                <a:gd name="T32" fmla="*/ 4610 w 4694"/>
                <a:gd name="T33" fmla="*/ 875 h 2901"/>
                <a:gd name="T34" fmla="*/ 4568 w 4694"/>
                <a:gd name="T35" fmla="*/ 1001 h 2901"/>
                <a:gd name="T36" fmla="*/ 4490 w 4694"/>
                <a:gd name="T37" fmla="*/ 1127 h 2901"/>
                <a:gd name="T38" fmla="*/ 4371 w 4694"/>
                <a:gd name="T39" fmla="*/ 1259 h 2901"/>
                <a:gd name="T40" fmla="*/ 4215 w 4694"/>
                <a:gd name="T41" fmla="*/ 1385 h 2901"/>
                <a:gd name="T42" fmla="*/ 4024 w 4694"/>
                <a:gd name="T43" fmla="*/ 1517 h 2901"/>
                <a:gd name="T44" fmla="*/ 3803 w 4694"/>
                <a:gd name="T45" fmla="*/ 1648 h 2901"/>
                <a:gd name="T46" fmla="*/ 3546 w 4694"/>
                <a:gd name="T47" fmla="*/ 1774 h 2901"/>
                <a:gd name="T48" fmla="*/ 3259 w 4694"/>
                <a:gd name="T49" fmla="*/ 1906 h 2901"/>
                <a:gd name="T50" fmla="*/ 2942 w 4694"/>
                <a:gd name="T51" fmla="*/ 2032 h 2901"/>
                <a:gd name="T52" fmla="*/ 2595 w 4694"/>
                <a:gd name="T53" fmla="*/ 2164 h 2901"/>
                <a:gd name="T54" fmla="*/ 2224 w 4694"/>
                <a:gd name="T55" fmla="*/ 2284 h 2901"/>
                <a:gd name="T56" fmla="*/ 1824 w 4694"/>
                <a:gd name="T57" fmla="*/ 2410 h 2901"/>
                <a:gd name="T58" fmla="*/ 1399 w 4694"/>
                <a:gd name="T59" fmla="*/ 2530 h 2901"/>
                <a:gd name="T60" fmla="*/ 484 w 4694"/>
                <a:gd name="T61" fmla="*/ 2757 h 2901"/>
                <a:gd name="T62" fmla="*/ 0 w 4694"/>
                <a:gd name="T63" fmla="*/ 2901 h 2901"/>
                <a:gd name="T64" fmla="*/ 969 w 4694"/>
                <a:gd name="T65" fmla="*/ 2674 h 2901"/>
                <a:gd name="T66" fmla="*/ 1638 w 4694"/>
                <a:gd name="T67" fmla="*/ 2494 h 2901"/>
                <a:gd name="T68" fmla="*/ 2057 w 4694"/>
                <a:gd name="T69" fmla="*/ 2374 h 2901"/>
                <a:gd name="T70" fmla="*/ 2451 w 4694"/>
                <a:gd name="T71" fmla="*/ 2248 h 2901"/>
                <a:gd name="T72" fmla="*/ 2816 w 4694"/>
                <a:gd name="T73" fmla="*/ 2116 h 2901"/>
                <a:gd name="T74" fmla="*/ 3151 w 4694"/>
                <a:gd name="T75" fmla="*/ 1984 h 2901"/>
                <a:gd name="T76" fmla="*/ 3462 w 4694"/>
                <a:gd name="T77" fmla="*/ 1858 h 2901"/>
                <a:gd name="T78" fmla="*/ 3737 w 4694"/>
                <a:gd name="T79" fmla="*/ 1720 h 2901"/>
                <a:gd name="T80" fmla="*/ 3982 w 4694"/>
                <a:gd name="T81" fmla="*/ 1589 h 2901"/>
                <a:gd name="T82" fmla="*/ 4191 w 4694"/>
                <a:gd name="T83" fmla="*/ 1457 h 2901"/>
                <a:gd name="T84" fmla="*/ 4371 w 4694"/>
                <a:gd name="T85" fmla="*/ 1325 h 2901"/>
                <a:gd name="T86" fmla="*/ 4508 w 4694"/>
                <a:gd name="T87" fmla="*/ 1193 h 2901"/>
                <a:gd name="T88" fmla="*/ 4610 w 4694"/>
                <a:gd name="T89" fmla="*/ 1061 h 2901"/>
                <a:gd name="T90" fmla="*/ 4670 w 4694"/>
                <a:gd name="T91" fmla="*/ 935 h 2901"/>
                <a:gd name="T92" fmla="*/ 4688 w 4694"/>
                <a:gd name="T93" fmla="*/ 869 h 2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>
                <a:gd name="T0" fmla="*/ 3761 w 3761"/>
                <a:gd name="T1" fmla="*/ 719 h 2356"/>
                <a:gd name="T2" fmla="*/ 3731 w 3761"/>
                <a:gd name="T3" fmla="*/ 599 h 2356"/>
                <a:gd name="T4" fmla="*/ 3653 w 3761"/>
                <a:gd name="T5" fmla="*/ 486 h 2356"/>
                <a:gd name="T6" fmla="*/ 3522 w 3761"/>
                <a:gd name="T7" fmla="*/ 378 h 2356"/>
                <a:gd name="T8" fmla="*/ 3348 w 3761"/>
                <a:gd name="T9" fmla="*/ 282 h 2356"/>
                <a:gd name="T10" fmla="*/ 3127 w 3761"/>
                <a:gd name="T11" fmla="*/ 192 h 2356"/>
                <a:gd name="T12" fmla="*/ 2864 w 3761"/>
                <a:gd name="T13" fmla="*/ 108 h 2356"/>
                <a:gd name="T14" fmla="*/ 2559 w 3761"/>
                <a:gd name="T15" fmla="*/ 36 h 2356"/>
                <a:gd name="T16" fmla="*/ 2230 w 3761"/>
                <a:gd name="T17" fmla="*/ 0 h 2356"/>
                <a:gd name="T18" fmla="*/ 2577 w 3761"/>
                <a:gd name="T19" fmla="*/ 72 h 2356"/>
                <a:gd name="T20" fmla="*/ 2876 w 3761"/>
                <a:gd name="T21" fmla="*/ 150 h 2356"/>
                <a:gd name="T22" fmla="*/ 3139 w 3761"/>
                <a:gd name="T23" fmla="*/ 234 h 2356"/>
                <a:gd name="T24" fmla="*/ 3348 w 3761"/>
                <a:gd name="T25" fmla="*/ 330 h 2356"/>
                <a:gd name="T26" fmla="*/ 3516 w 3761"/>
                <a:gd name="T27" fmla="*/ 432 h 2356"/>
                <a:gd name="T28" fmla="*/ 3623 w 3761"/>
                <a:gd name="T29" fmla="*/ 545 h 2356"/>
                <a:gd name="T30" fmla="*/ 3683 w 3761"/>
                <a:gd name="T31" fmla="*/ 665 h 2356"/>
                <a:gd name="T32" fmla="*/ 3689 w 3761"/>
                <a:gd name="T33" fmla="*/ 791 h 2356"/>
                <a:gd name="T34" fmla="*/ 3653 w 3761"/>
                <a:gd name="T35" fmla="*/ 887 h 2356"/>
                <a:gd name="T36" fmla="*/ 3593 w 3761"/>
                <a:gd name="T37" fmla="*/ 989 h 2356"/>
                <a:gd name="T38" fmla="*/ 3498 w 3761"/>
                <a:gd name="T39" fmla="*/ 1091 h 2356"/>
                <a:gd name="T40" fmla="*/ 3372 w 3761"/>
                <a:gd name="T41" fmla="*/ 1187 h 2356"/>
                <a:gd name="T42" fmla="*/ 3223 w 3761"/>
                <a:gd name="T43" fmla="*/ 1289 h 2356"/>
                <a:gd name="T44" fmla="*/ 3043 w 3761"/>
                <a:gd name="T45" fmla="*/ 1391 h 2356"/>
                <a:gd name="T46" fmla="*/ 2834 w 3761"/>
                <a:gd name="T47" fmla="*/ 1493 h 2356"/>
                <a:gd name="T48" fmla="*/ 2607 w 3761"/>
                <a:gd name="T49" fmla="*/ 1589 h 2356"/>
                <a:gd name="T50" fmla="*/ 2075 w 3761"/>
                <a:gd name="T51" fmla="*/ 1786 h 2356"/>
                <a:gd name="T52" fmla="*/ 1459 w 3761"/>
                <a:gd name="T53" fmla="*/ 1972 h 2356"/>
                <a:gd name="T54" fmla="*/ 765 w 3761"/>
                <a:gd name="T55" fmla="*/ 2158 h 2356"/>
                <a:gd name="T56" fmla="*/ 0 w 3761"/>
                <a:gd name="T57" fmla="*/ 2326 h 2356"/>
                <a:gd name="T58" fmla="*/ 401 w 3761"/>
                <a:gd name="T59" fmla="*/ 2272 h 2356"/>
                <a:gd name="T60" fmla="*/ 1142 w 3761"/>
                <a:gd name="T61" fmla="*/ 2092 h 2356"/>
                <a:gd name="T62" fmla="*/ 1812 w 3761"/>
                <a:gd name="T63" fmla="*/ 1900 h 2356"/>
                <a:gd name="T64" fmla="*/ 2392 w 3761"/>
                <a:gd name="T65" fmla="*/ 1702 h 2356"/>
                <a:gd name="T66" fmla="*/ 2649 w 3761"/>
                <a:gd name="T67" fmla="*/ 1607 h 2356"/>
                <a:gd name="T68" fmla="*/ 2882 w 3761"/>
                <a:gd name="T69" fmla="*/ 1505 h 2356"/>
                <a:gd name="T70" fmla="*/ 3091 w 3761"/>
                <a:gd name="T71" fmla="*/ 1403 h 2356"/>
                <a:gd name="T72" fmla="*/ 3277 w 3761"/>
                <a:gd name="T73" fmla="*/ 1301 h 2356"/>
                <a:gd name="T74" fmla="*/ 3432 w 3761"/>
                <a:gd name="T75" fmla="*/ 1193 h 2356"/>
                <a:gd name="T76" fmla="*/ 3558 w 3761"/>
                <a:gd name="T77" fmla="*/ 1091 h 2356"/>
                <a:gd name="T78" fmla="*/ 3653 w 3761"/>
                <a:gd name="T79" fmla="*/ 989 h 2356"/>
                <a:gd name="T80" fmla="*/ 3719 w 3761"/>
                <a:gd name="T81" fmla="*/ 887 h 2356"/>
                <a:gd name="T82" fmla="*/ 3755 w 3761"/>
                <a:gd name="T83" fmla="*/ 785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>
                <a:gd name="T0" fmla="*/ 2924 w 2924"/>
                <a:gd name="T1" fmla="*/ 647 h 1846"/>
                <a:gd name="T2" fmla="*/ 2876 w 2924"/>
                <a:gd name="T3" fmla="*/ 528 h 1846"/>
                <a:gd name="T4" fmla="*/ 2750 w 2924"/>
                <a:gd name="T5" fmla="*/ 414 h 1846"/>
                <a:gd name="T6" fmla="*/ 2559 w 2924"/>
                <a:gd name="T7" fmla="*/ 318 h 1846"/>
                <a:gd name="T8" fmla="*/ 2302 w 2924"/>
                <a:gd name="T9" fmla="*/ 228 h 1846"/>
                <a:gd name="T10" fmla="*/ 1985 w 2924"/>
                <a:gd name="T11" fmla="*/ 150 h 1846"/>
                <a:gd name="T12" fmla="*/ 1608 w 2924"/>
                <a:gd name="T13" fmla="*/ 78 h 1846"/>
                <a:gd name="T14" fmla="*/ 1178 w 2924"/>
                <a:gd name="T15" fmla="*/ 24 h 1846"/>
                <a:gd name="T16" fmla="*/ 694 w 2924"/>
                <a:gd name="T17" fmla="*/ 0 h 1846"/>
                <a:gd name="T18" fmla="*/ 1190 w 2924"/>
                <a:gd name="T19" fmla="*/ 48 h 1846"/>
                <a:gd name="T20" fmla="*/ 1626 w 2924"/>
                <a:gd name="T21" fmla="*/ 108 h 1846"/>
                <a:gd name="T22" fmla="*/ 2009 w 2924"/>
                <a:gd name="T23" fmla="*/ 180 h 1846"/>
                <a:gd name="T24" fmla="*/ 2326 w 2924"/>
                <a:gd name="T25" fmla="*/ 264 h 1846"/>
                <a:gd name="T26" fmla="*/ 2571 w 2924"/>
                <a:gd name="T27" fmla="*/ 360 h 1846"/>
                <a:gd name="T28" fmla="*/ 2750 w 2924"/>
                <a:gd name="T29" fmla="*/ 468 h 1846"/>
                <a:gd name="T30" fmla="*/ 2846 w 2924"/>
                <a:gd name="T31" fmla="*/ 587 h 1846"/>
                <a:gd name="T32" fmla="*/ 2864 w 2924"/>
                <a:gd name="T33" fmla="*/ 713 h 1846"/>
                <a:gd name="T34" fmla="*/ 2840 w 2924"/>
                <a:gd name="T35" fmla="*/ 785 h 1846"/>
                <a:gd name="T36" fmla="*/ 2792 w 2924"/>
                <a:gd name="T37" fmla="*/ 857 h 1846"/>
                <a:gd name="T38" fmla="*/ 2625 w 2924"/>
                <a:gd name="T39" fmla="*/ 1001 h 1846"/>
                <a:gd name="T40" fmla="*/ 2368 w 2924"/>
                <a:gd name="T41" fmla="*/ 1145 h 1846"/>
                <a:gd name="T42" fmla="*/ 2033 w 2924"/>
                <a:gd name="T43" fmla="*/ 1289 h 1846"/>
                <a:gd name="T44" fmla="*/ 1626 w 2924"/>
                <a:gd name="T45" fmla="*/ 1433 h 1846"/>
                <a:gd name="T46" fmla="*/ 1142 w 2924"/>
                <a:gd name="T47" fmla="*/ 1571 h 1846"/>
                <a:gd name="T48" fmla="*/ 604 w 2924"/>
                <a:gd name="T49" fmla="*/ 1702 h 1846"/>
                <a:gd name="T50" fmla="*/ 0 w 2924"/>
                <a:gd name="T51" fmla="*/ 1828 h 1846"/>
                <a:gd name="T52" fmla="*/ 311 w 2924"/>
                <a:gd name="T53" fmla="*/ 1780 h 1846"/>
                <a:gd name="T54" fmla="*/ 897 w 2924"/>
                <a:gd name="T55" fmla="*/ 1648 h 1846"/>
                <a:gd name="T56" fmla="*/ 1417 w 2924"/>
                <a:gd name="T57" fmla="*/ 1511 h 1846"/>
                <a:gd name="T58" fmla="*/ 1871 w 2924"/>
                <a:gd name="T59" fmla="*/ 1367 h 1846"/>
                <a:gd name="T60" fmla="*/ 2254 w 2924"/>
                <a:gd name="T61" fmla="*/ 1223 h 1846"/>
                <a:gd name="T62" fmla="*/ 2559 w 2924"/>
                <a:gd name="T63" fmla="*/ 1079 h 1846"/>
                <a:gd name="T64" fmla="*/ 2774 w 2924"/>
                <a:gd name="T65" fmla="*/ 929 h 1846"/>
                <a:gd name="T66" fmla="*/ 2876 w 2924"/>
                <a:gd name="T67" fmla="*/ 815 h 1846"/>
                <a:gd name="T68" fmla="*/ 2912 w 2924"/>
                <a:gd name="T69" fmla="*/ 743 h 1846"/>
                <a:gd name="T70" fmla="*/ 2924 w 2924"/>
                <a:gd name="T71" fmla="*/ 707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>
                <a:gd name="T0" fmla="*/ 1399 w 1488"/>
                <a:gd name="T1" fmla="*/ 204 h 204"/>
                <a:gd name="T2" fmla="*/ 0 w 1488"/>
                <a:gd name="T3" fmla="*/ 18 h 204"/>
                <a:gd name="T4" fmla="*/ 77 w 1488"/>
                <a:gd name="T5" fmla="*/ 0 h 204"/>
                <a:gd name="T6" fmla="*/ 1488 w 1488"/>
                <a:gd name="T7" fmla="*/ 186 h 204"/>
                <a:gd name="T8" fmla="*/ 1399 w 1488"/>
                <a:gd name="T9" fmla="*/ 204 h 204"/>
                <a:gd name="T10" fmla="*/ 1399 w 1488"/>
                <a:gd name="T1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2868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>
                  <a:gd name="T0" fmla="*/ 47 w 47"/>
                  <a:gd name="T1" fmla="*/ 6 h 6"/>
                  <a:gd name="T2" fmla="*/ 0 w 47"/>
                  <a:gd name="T3" fmla="*/ 0 h 6"/>
                  <a:gd name="T4" fmla="*/ 0 w 47"/>
                  <a:gd name="T5" fmla="*/ 0 h 6"/>
                  <a:gd name="T6" fmla="*/ 47 w 47"/>
                  <a:gd name="T7" fmla="*/ 6 h 6"/>
                  <a:gd name="T8" fmla="*/ 47 w 47"/>
                  <a:gd name="T9" fmla="*/ 6 h 6"/>
                  <a:gd name="T10" fmla="*/ 47 w 47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8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>
                  <a:gd name="T0" fmla="*/ 0 w 323"/>
                  <a:gd name="T1" fmla="*/ 24 h 162"/>
                  <a:gd name="T2" fmla="*/ 6 w 323"/>
                  <a:gd name="T3" fmla="*/ 24 h 162"/>
                  <a:gd name="T4" fmla="*/ 12 w 323"/>
                  <a:gd name="T5" fmla="*/ 18 h 162"/>
                  <a:gd name="T6" fmla="*/ 48 w 323"/>
                  <a:gd name="T7" fmla="*/ 6 h 162"/>
                  <a:gd name="T8" fmla="*/ 101 w 323"/>
                  <a:gd name="T9" fmla="*/ 0 h 162"/>
                  <a:gd name="T10" fmla="*/ 137 w 323"/>
                  <a:gd name="T11" fmla="*/ 6 h 162"/>
                  <a:gd name="T12" fmla="*/ 173 w 323"/>
                  <a:gd name="T13" fmla="*/ 18 h 162"/>
                  <a:gd name="T14" fmla="*/ 239 w 323"/>
                  <a:gd name="T15" fmla="*/ 54 h 162"/>
                  <a:gd name="T16" fmla="*/ 287 w 323"/>
                  <a:gd name="T17" fmla="*/ 90 h 162"/>
                  <a:gd name="T18" fmla="*/ 317 w 323"/>
                  <a:gd name="T19" fmla="*/ 114 h 162"/>
                  <a:gd name="T20" fmla="*/ 323 w 323"/>
                  <a:gd name="T21" fmla="*/ 126 h 162"/>
                  <a:gd name="T22" fmla="*/ 323 w 323"/>
                  <a:gd name="T23" fmla="*/ 126 h 162"/>
                  <a:gd name="T24" fmla="*/ 221 w 323"/>
                  <a:gd name="T25" fmla="*/ 162 h 162"/>
                  <a:gd name="T26" fmla="*/ 0 w 323"/>
                  <a:gd name="T27" fmla="*/ 24 h 162"/>
                  <a:gd name="T28" fmla="*/ 0 w 323"/>
                  <a:gd name="T29" fmla="*/ 2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>
                  <a:gd name="T0" fmla="*/ 1166 w 1250"/>
                  <a:gd name="T1" fmla="*/ 641 h 923"/>
                  <a:gd name="T2" fmla="*/ 1166 w 1250"/>
                  <a:gd name="T3" fmla="*/ 473 h 923"/>
                  <a:gd name="T4" fmla="*/ 1136 w 1250"/>
                  <a:gd name="T5" fmla="*/ 384 h 923"/>
                  <a:gd name="T6" fmla="*/ 1112 w 1250"/>
                  <a:gd name="T7" fmla="*/ 288 h 923"/>
                  <a:gd name="T8" fmla="*/ 1053 w 1250"/>
                  <a:gd name="T9" fmla="*/ 174 h 923"/>
                  <a:gd name="T10" fmla="*/ 981 w 1250"/>
                  <a:gd name="T11" fmla="*/ 96 h 923"/>
                  <a:gd name="T12" fmla="*/ 963 w 1250"/>
                  <a:gd name="T13" fmla="*/ 72 h 923"/>
                  <a:gd name="T14" fmla="*/ 891 w 1250"/>
                  <a:gd name="T15" fmla="*/ 18 h 923"/>
                  <a:gd name="T16" fmla="*/ 819 w 1250"/>
                  <a:gd name="T17" fmla="*/ 6 h 923"/>
                  <a:gd name="T18" fmla="*/ 712 w 1250"/>
                  <a:gd name="T19" fmla="*/ 24 h 923"/>
                  <a:gd name="T20" fmla="*/ 664 w 1250"/>
                  <a:gd name="T21" fmla="*/ 42 h 923"/>
                  <a:gd name="T22" fmla="*/ 568 w 1250"/>
                  <a:gd name="T23" fmla="*/ 120 h 923"/>
                  <a:gd name="T24" fmla="*/ 532 w 1250"/>
                  <a:gd name="T25" fmla="*/ 228 h 923"/>
                  <a:gd name="T26" fmla="*/ 509 w 1250"/>
                  <a:gd name="T27" fmla="*/ 348 h 923"/>
                  <a:gd name="T28" fmla="*/ 431 w 1250"/>
                  <a:gd name="T29" fmla="*/ 479 h 923"/>
                  <a:gd name="T30" fmla="*/ 413 w 1250"/>
                  <a:gd name="T31" fmla="*/ 539 h 923"/>
                  <a:gd name="T32" fmla="*/ 353 w 1250"/>
                  <a:gd name="T33" fmla="*/ 599 h 923"/>
                  <a:gd name="T34" fmla="*/ 305 w 1250"/>
                  <a:gd name="T35" fmla="*/ 629 h 923"/>
                  <a:gd name="T36" fmla="*/ 293 w 1250"/>
                  <a:gd name="T37" fmla="*/ 635 h 923"/>
                  <a:gd name="T38" fmla="*/ 257 w 1250"/>
                  <a:gd name="T39" fmla="*/ 677 h 923"/>
                  <a:gd name="T40" fmla="*/ 150 w 1250"/>
                  <a:gd name="T41" fmla="*/ 797 h 923"/>
                  <a:gd name="T42" fmla="*/ 54 w 1250"/>
                  <a:gd name="T43" fmla="*/ 839 h 923"/>
                  <a:gd name="T44" fmla="*/ 156 w 1250"/>
                  <a:gd name="T45" fmla="*/ 905 h 923"/>
                  <a:gd name="T46" fmla="*/ 240 w 1250"/>
                  <a:gd name="T47" fmla="*/ 869 h 923"/>
                  <a:gd name="T48" fmla="*/ 640 w 1250"/>
                  <a:gd name="T49" fmla="*/ 827 h 923"/>
                  <a:gd name="T50" fmla="*/ 700 w 1250"/>
                  <a:gd name="T51" fmla="*/ 725 h 923"/>
                  <a:gd name="T52" fmla="*/ 694 w 1250"/>
                  <a:gd name="T53" fmla="*/ 611 h 923"/>
                  <a:gd name="T54" fmla="*/ 778 w 1250"/>
                  <a:gd name="T55" fmla="*/ 551 h 923"/>
                  <a:gd name="T56" fmla="*/ 879 w 1250"/>
                  <a:gd name="T57" fmla="*/ 449 h 923"/>
                  <a:gd name="T58" fmla="*/ 909 w 1250"/>
                  <a:gd name="T59" fmla="*/ 414 h 923"/>
                  <a:gd name="T60" fmla="*/ 975 w 1250"/>
                  <a:gd name="T61" fmla="*/ 318 h 923"/>
                  <a:gd name="T62" fmla="*/ 1023 w 1250"/>
                  <a:gd name="T63" fmla="*/ 336 h 923"/>
                  <a:gd name="T64" fmla="*/ 1118 w 1250"/>
                  <a:gd name="T65" fmla="*/ 617 h 923"/>
                  <a:gd name="T66" fmla="*/ 1112 w 1250"/>
                  <a:gd name="T67" fmla="*/ 689 h 923"/>
                  <a:gd name="T68" fmla="*/ 1148 w 1250"/>
                  <a:gd name="T69" fmla="*/ 749 h 923"/>
                  <a:gd name="T70" fmla="*/ 1202 w 1250"/>
                  <a:gd name="T71" fmla="*/ 713 h 923"/>
                  <a:gd name="T72" fmla="*/ 1238 w 1250"/>
                  <a:gd name="T73" fmla="*/ 749 h 923"/>
                  <a:gd name="T74" fmla="*/ 1250 w 1250"/>
                  <a:gd name="T75" fmla="*/ 743 h 923"/>
                  <a:gd name="T76" fmla="*/ 694 w 1250"/>
                  <a:gd name="T77" fmla="*/ 264 h 923"/>
                  <a:gd name="T78" fmla="*/ 784 w 1250"/>
                  <a:gd name="T79" fmla="*/ 372 h 923"/>
                  <a:gd name="T80" fmla="*/ 766 w 1250"/>
                  <a:gd name="T81" fmla="*/ 443 h 923"/>
                  <a:gd name="T82" fmla="*/ 706 w 1250"/>
                  <a:gd name="T83" fmla="*/ 515 h 923"/>
                  <a:gd name="T84" fmla="*/ 658 w 1250"/>
                  <a:gd name="T85" fmla="*/ 569 h 923"/>
                  <a:gd name="T86" fmla="*/ 616 w 1250"/>
                  <a:gd name="T87" fmla="*/ 593 h 923"/>
                  <a:gd name="T88" fmla="*/ 574 w 1250"/>
                  <a:gd name="T89" fmla="*/ 617 h 923"/>
                  <a:gd name="T90" fmla="*/ 562 w 1250"/>
                  <a:gd name="T91" fmla="*/ 707 h 923"/>
                  <a:gd name="T92" fmla="*/ 353 w 1250"/>
                  <a:gd name="T93" fmla="*/ 755 h 923"/>
                  <a:gd name="T94" fmla="*/ 389 w 1250"/>
                  <a:gd name="T95" fmla="*/ 641 h 923"/>
                  <a:gd name="T96" fmla="*/ 425 w 1250"/>
                  <a:gd name="T97" fmla="*/ 647 h 923"/>
                  <a:gd name="T98" fmla="*/ 443 w 1250"/>
                  <a:gd name="T99" fmla="*/ 617 h 923"/>
                  <a:gd name="T100" fmla="*/ 568 w 1250"/>
                  <a:gd name="T101" fmla="*/ 515 h 923"/>
                  <a:gd name="T102" fmla="*/ 616 w 1250"/>
                  <a:gd name="T103" fmla="*/ 473 h 923"/>
                  <a:gd name="T104" fmla="*/ 640 w 1250"/>
                  <a:gd name="T105" fmla="*/ 396 h 923"/>
                  <a:gd name="T106" fmla="*/ 640 w 1250"/>
                  <a:gd name="T107" fmla="*/ 378 h 923"/>
                  <a:gd name="T108" fmla="*/ 664 w 1250"/>
                  <a:gd name="T109" fmla="*/ 270 h 923"/>
                  <a:gd name="T110" fmla="*/ 682 w 1250"/>
                  <a:gd name="T111" fmla="*/ 192 h 923"/>
                  <a:gd name="T112" fmla="*/ 694 w 1250"/>
                  <a:gd name="T113" fmla="*/ 264 h 923"/>
                  <a:gd name="T114" fmla="*/ 532 w 1250"/>
                  <a:gd name="T115" fmla="*/ 455 h 923"/>
                  <a:gd name="T116" fmla="*/ 634 w 1250"/>
                  <a:gd name="T117" fmla="*/ 803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>
                  <a:gd name="T0" fmla="*/ 12 w 47"/>
                  <a:gd name="T1" fmla="*/ 72 h 78"/>
                  <a:gd name="T2" fmla="*/ 18 w 47"/>
                  <a:gd name="T3" fmla="*/ 60 h 78"/>
                  <a:gd name="T4" fmla="*/ 24 w 47"/>
                  <a:gd name="T5" fmla="*/ 54 h 78"/>
                  <a:gd name="T6" fmla="*/ 47 w 47"/>
                  <a:gd name="T7" fmla="*/ 0 h 78"/>
                  <a:gd name="T8" fmla="*/ 0 w 47"/>
                  <a:gd name="T9" fmla="*/ 78 h 78"/>
                  <a:gd name="T10" fmla="*/ 12 w 47"/>
                  <a:gd name="T11" fmla="*/ 72 h 78"/>
                  <a:gd name="T12" fmla="*/ 12 w 47"/>
                  <a:gd name="T13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>
                  <a:gd name="T0" fmla="*/ 29 w 149"/>
                  <a:gd name="T1" fmla="*/ 96 h 419"/>
                  <a:gd name="T2" fmla="*/ 41 w 149"/>
                  <a:gd name="T3" fmla="*/ 126 h 419"/>
                  <a:gd name="T4" fmla="*/ 29 w 149"/>
                  <a:gd name="T5" fmla="*/ 161 h 419"/>
                  <a:gd name="T6" fmla="*/ 47 w 149"/>
                  <a:gd name="T7" fmla="*/ 149 h 419"/>
                  <a:gd name="T8" fmla="*/ 53 w 149"/>
                  <a:gd name="T9" fmla="*/ 347 h 419"/>
                  <a:gd name="T10" fmla="*/ 65 w 149"/>
                  <a:gd name="T11" fmla="*/ 371 h 419"/>
                  <a:gd name="T12" fmla="*/ 65 w 149"/>
                  <a:gd name="T13" fmla="*/ 377 h 419"/>
                  <a:gd name="T14" fmla="*/ 65 w 149"/>
                  <a:gd name="T15" fmla="*/ 389 h 419"/>
                  <a:gd name="T16" fmla="*/ 77 w 149"/>
                  <a:gd name="T17" fmla="*/ 395 h 419"/>
                  <a:gd name="T18" fmla="*/ 101 w 149"/>
                  <a:gd name="T19" fmla="*/ 407 h 419"/>
                  <a:gd name="T20" fmla="*/ 125 w 149"/>
                  <a:gd name="T21" fmla="*/ 413 h 419"/>
                  <a:gd name="T22" fmla="*/ 149 w 149"/>
                  <a:gd name="T23" fmla="*/ 419 h 419"/>
                  <a:gd name="T24" fmla="*/ 125 w 149"/>
                  <a:gd name="T25" fmla="*/ 395 h 419"/>
                  <a:gd name="T26" fmla="*/ 77 w 149"/>
                  <a:gd name="T27" fmla="*/ 365 h 419"/>
                  <a:gd name="T28" fmla="*/ 77 w 149"/>
                  <a:gd name="T29" fmla="*/ 365 h 419"/>
                  <a:gd name="T30" fmla="*/ 77 w 149"/>
                  <a:gd name="T31" fmla="*/ 353 h 419"/>
                  <a:gd name="T32" fmla="*/ 83 w 149"/>
                  <a:gd name="T33" fmla="*/ 329 h 419"/>
                  <a:gd name="T34" fmla="*/ 83 w 149"/>
                  <a:gd name="T35" fmla="*/ 293 h 419"/>
                  <a:gd name="T36" fmla="*/ 83 w 149"/>
                  <a:gd name="T37" fmla="*/ 257 h 419"/>
                  <a:gd name="T38" fmla="*/ 83 w 149"/>
                  <a:gd name="T39" fmla="*/ 221 h 419"/>
                  <a:gd name="T40" fmla="*/ 77 w 149"/>
                  <a:gd name="T41" fmla="*/ 185 h 419"/>
                  <a:gd name="T42" fmla="*/ 65 w 149"/>
                  <a:gd name="T43" fmla="*/ 155 h 419"/>
                  <a:gd name="T44" fmla="*/ 59 w 149"/>
                  <a:gd name="T45" fmla="*/ 143 h 419"/>
                  <a:gd name="T46" fmla="*/ 53 w 149"/>
                  <a:gd name="T47" fmla="*/ 137 h 419"/>
                  <a:gd name="T48" fmla="*/ 53 w 149"/>
                  <a:gd name="T49" fmla="*/ 120 h 419"/>
                  <a:gd name="T50" fmla="*/ 53 w 149"/>
                  <a:gd name="T51" fmla="*/ 108 h 419"/>
                  <a:gd name="T52" fmla="*/ 47 w 149"/>
                  <a:gd name="T53" fmla="*/ 90 h 419"/>
                  <a:gd name="T54" fmla="*/ 35 w 149"/>
                  <a:gd name="T55" fmla="*/ 54 h 419"/>
                  <a:gd name="T56" fmla="*/ 23 w 149"/>
                  <a:gd name="T57" fmla="*/ 18 h 419"/>
                  <a:gd name="T58" fmla="*/ 17 w 149"/>
                  <a:gd name="T59" fmla="*/ 6 h 419"/>
                  <a:gd name="T60" fmla="*/ 17 w 149"/>
                  <a:gd name="T61" fmla="*/ 0 h 419"/>
                  <a:gd name="T62" fmla="*/ 0 w 149"/>
                  <a:gd name="T63" fmla="*/ 6 h 419"/>
                  <a:gd name="T64" fmla="*/ 6 w 149"/>
                  <a:gd name="T65" fmla="*/ 114 h 419"/>
                  <a:gd name="T66" fmla="*/ 29 w 149"/>
                  <a:gd name="T67" fmla="*/ 96 h 419"/>
                  <a:gd name="T68" fmla="*/ 29 w 149"/>
                  <a:gd name="T69" fmla="*/ 9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>
                  <a:gd name="T0" fmla="*/ 102 w 167"/>
                  <a:gd name="T1" fmla="*/ 18 h 138"/>
                  <a:gd name="T2" fmla="*/ 96 w 167"/>
                  <a:gd name="T3" fmla="*/ 12 h 138"/>
                  <a:gd name="T4" fmla="*/ 90 w 167"/>
                  <a:gd name="T5" fmla="*/ 0 h 138"/>
                  <a:gd name="T6" fmla="*/ 78 w 167"/>
                  <a:gd name="T7" fmla="*/ 0 h 138"/>
                  <a:gd name="T8" fmla="*/ 66 w 167"/>
                  <a:gd name="T9" fmla="*/ 0 h 138"/>
                  <a:gd name="T10" fmla="*/ 60 w 167"/>
                  <a:gd name="T11" fmla="*/ 0 h 138"/>
                  <a:gd name="T12" fmla="*/ 48 w 167"/>
                  <a:gd name="T13" fmla="*/ 6 h 138"/>
                  <a:gd name="T14" fmla="*/ 36 w 167"/>
                  <a:gd name="T15" fmla="*/ 12 h 138"/>
                  <a:gd name="T16" fmla="*/ 30 w 167"/>
                  <a:gd name="T17" fmla="*/ 12 h 138"/>
                  <a:gd name="T18" fmla="*/ 24 w 167"/>
                  <a:gd name="T19" fmla="*/ 24 h 138"/>
                  <a:gd name="T20" fmla="*/ 18 w 167"/>
                  <a:gd name="T21" fmla="*/ 42 h 138"/>
                  <a:gd name="T22" fmla="*/ 6 w 167"/>
                  <a:gd name="T23" fmla="*/ 66 h 138"/>
                  <a:gd name="T24" fmla="*/ 0 w 167"/>
                  <a:gd name="T25" fmla="*/ 72 h 138"/>
                  <a:gd name="T26" fmla="*/ 42 w 167"/>
                  <a:gd name="T27" fmla="*/ 30 h 138"/>
                  <a:gd name="T28" fmla="*/ 30 w 167"/>
                  <a:gd name="T29" fmla="*/ 66 h 138"/>
                  <a:gd name="T30" fmla="*/ 96 w 167"/>
                  <a:gd name="T31" fmla="*/ 36 h 138"/>
                  <a:gd name="T32" fmla="*/ 120 w 167"/>
                  <a:gd name="T33" fmla="*/ 78 h 138"/>
                  <a:gd name="T34" fmla="*/ 120 w 167"/>
                  <a:gd name="T35" fmla="*/ 54 h 138"/>
                  <a:gd name="T36" fmla="*/ 167 w 167"/>
                  <a:gd name="T37" fmla="*/ 138 h 138"/>
                  <a:gd name="T38" fmla="*/ 167 w 167"/>
                  <a:gd name="T39" fmla="*/ 120 h 138"/>
                  <a:gd name="T40" fmla="*/ 161 w 167"/>
                  <a:gd name="T41" fmla="*/ 102 h 138"/>
                  <a:gd name="T42" fmla="*/ 138 w 167"/>
                  <a:gd name="T43" fmla="*/ 60 h 138"/>
                  <a:gd name="T44" fmla="*/ 114 w 167"/>
                  <a:gd name="T45" fmla="*/ 30 h 138"/>
                  <a:gd name="T46" fmla="*/ 108 w 167"/>
                  <a:gd name="T47" fmla="*/ 24 h 138"/>
                  <a:gd name="T48" fmla="*/ 102 w 167"/>
                  <a:gd name="T49" fmla="*/ 18 h 138"/>
                  <a:gd name="T50" fmla="*/ 102 w 167"/>
                  <a:gd name="T5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>
                  <a:gd name="T0" fmla="*/ 0 w 113"/>
                  <a:gd name="T1" fmla="*/ 0 h 114"/>
                  <a:gd name="T2" fmla="*/ 6 w 113"/>
                  <a:gd name="T3" fmla="*/ 0 h 114"/>
                  <a:gd name="T4" fmla="*/ 24 w 113"/>
                  <a:gd name="T5" fmla="*/ 6 h 114"/>
                  <a:gd name="T6" fmla="*/ 48 w 113"/>
                  <a:gd name="T7" fmla="*/ 18 h 114"/>
                  <a:gd name="T8" fmla="*/ 71 w 113"/>
                  <a:gd name="T9" fmla="*/ 36 h 114"/>
                  <a:gd name="T10" fmla="*/ 83 w 113"/>
                  <a:gd name="T11" fmla="*/ 48 h 114"/>
                  <a:gd name="T12" fmla="*/ 95 w 113"/>
                  <a:gd name="T13" fmla="*/ 66 h 114"/>
                  <a:gd name="T14" fmla="*/ 107 w 113"/>
                  <a:gd name="T15" fmla="*/ 90 h 114"/>
                  <a:gd name="T16" fmla="*/ 113 w 113"/>
                  <a:gd name="T17" fmla="*/ 114 h 114"/>
                  <a:gd name="T18" fmla="*/ 83 w 113"/>
                  <a:gd name="T19" fmla="*/ 66 h 114"/>
                  <a:gd name="T20" fmla="*/ 60 w 113"/>
                  <a:gd name="T21" fmla="*/ 78 h 114"/>
                  <a:gd name="T22" fmla="*/ 71 w 113"/>
                  <a:gd name="T23" fmla="*/ 54 h 114"/>
                  <a:gd name="T24" fmla="*/ 12 w 113"/>
                  <a:gd name="T25" fmla="*/ 78 h 114"/>
                  <a:gd name="T26" fmla="*/ 60 w 113"/>
                  <a:gd name="T27" fmla="*/ 48 h 114"/>
                  <a:gd name="T28" fmla="*/ 60 w 113"/>
                  <a:gd name="T29" fmla="*/ 42 h 114"/>
                  <a:gd name="T30" fmla="*/ 54 w 113"/>
                  <a:gd name="T31" fmla="*/ 30 h 114"/>
                  <a:gd name="T32" fmla="*/ 36 w 113"/>
                  <a:gd name="T33" fmla="*/ 18 h 114"/>
                  <a:gd name="T34" fmla="*/ 0 w 113"/>
                  <a:gd name="T35" fmla="*/ 0 h 114"/>
                  <a:gd name="T36" fmla="*/ 0 w 113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>
                  <a:gd name="T0" fmla="*/ 54 w 66"/>
                  <a:gd name="T1" fmla="*/ 0 h 60"/>
                  <a:gd name="T2" fmla="*/ 42 w 66"/>
                  <a:gd name="T3" fmla="*/ 18 h 60"/>
                  <a:gd name="T4" fmla="*/ 36 w 66"/>
                  <a:gd name="T5" fmla="*/ 6 h 60"/>
                  <a:gd name="T6" fmla="*/ 24 w 66"/>
                  <a:gd name="T7" fmla="*/ 30 h 60"/>
                  <a:gd name="T8" fmla="*/ 18 w 66"/>
                  <a:gd name="T9" fmla="*/ 36 h 60"/>
                  <a:gd name="T10" fmla="*/ 6 w 66"/>
                  <a:gd name="T11" fmla="*/ 48 h 60"/>
                  <a:gd name="T12" fmla="*/ 0 w 66"/>
                  <a:gd name="T13" fmla="*/ 60 h 60"/>
                  <a:gd name="T14" fmla="*/ 12 w 66"/>
                  <a:gd name="T15" fmla="*/ 54 h 60"/>
                  <a:gd name="T16" fmla="*/ 30 w 66"/>
                  <a:gd name="T17" fmla="*/ 36 h 60"/>
                  <a:gd name="T18" fmla="*/ 54 w 66"/>
                  <a:gd name="T19" fmla="*/ 18 h 60"/>
                  <a:gd name="T20" fmla="*/ 66 w 66"/>
                  <a:gd name="T21" fmla="*/ 6 h 60"/>
                  <a:gd name="T22" fmla="*/ 54 w 66"/>
                  <a:gd name="T23" fmla="*/ 0 h 60"/>
                  <a:gd name="T24" fmla="*/ 54 w 66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>
                  <a:gd name="T0" fmla="*/ 131 w 161"/>
                  <a:gd name="T1" fmla="*/ 53 h 179"/>
                  <a:gd name="T2" fmla="*/ 137 w 161"/>
                  <a:gd name="T3" fmla="*/ 53 h 179"/>
                  <a:gd name="T4" fmla="*/ 143 w 161"/>
                  <a:gd name="T5" fmla="*/ 41 h 179"/>
                  <a:gd name="T6" fmla="*/ 155 w 161"/>
                  <a:gd name="T7" fmla="*/ 35 h 179"/>
                  <a:gd name="T8" fmla="*/ 161 w 161"/>
                  <a:gd name="T9" fmla="*/ 24 h 179"/>
                  <a:gd name="T10" fmla="*/ 161 w 161"/>
                  <a:gd name="T11" fmla="*/ 12 h 179"/>
                  <a:gd name="T12" fmla="*/ 161 w 161"/>
                  <a:gd name="T13" fmla="*/ 0 h 179"/>
                  <a:gd name="T14" fmla="*/ 149 w 161"/>
                  <a:gd name="T15" fmla="*/ 24 h 179"/>
                  <a:gd name="T16" fmla="*/ 143 w 161"/>
                  <a:gd name="T17" fmla="*/ 35 h 179"/>
                  <a:gd name="T18" fmla="*/ 131 w 161"/>
                  <a:gd name="T19" fmla="*/ 35 h 179"/>
                  <a:gd name="T20" fmla="*/ 119 w 161"/>
                  <a:gd name="T21" fmla="*/ 41 h 179"/>
                  <a:gd name="T22" fmla="*/ 125 w 161"/>
                  <a:gd name="T23" fmla="*/ 53 h 179"/>
                  <a:gd name="T24" fmla="*/ 95 w 161"/>
                  <a:gd name="T25" fmla="*/ 95 h 179"/>
                  <a:gd name="T26" fmla="*/ 0 w 161"/>
                  <a:gd name="T27" fmla="*/ 137 h 179"/>
                  <a:gd name="T28" fmla="*/ 60 w 161"/>
                  <a:gd name="T29" fmla="*/ 119 h 179"/>
                  <a:gd name="T30" fmla="*/ 54 w 161"/>
                  <a:gd name="T31" fmla="*/ 125 h 179"/>
                  <a:gd name="T32" fmla="*/ 48 w 161"/>
                  <a:gd name="T33" fmla="*/ 131 h 179"/>
                  <a:gd name="T34" fmla="*/ 24 w 161"/>
                  <a:gd name="T35" fmla="*/ 155 h 179"/>
                  <a:gd name="T36" fmla="*/ 12 w 161"/>
                  <a:gd name="T37" fmla="*/ 167 h 179"/>
                  <a:gd name="T38" fmla="*/ 0 w 161"/>
                  <a:gd name="T39" fmla="*/ 173 h 179"/>
                  <a:gd name="T40" fmla="*/ 0 w 161"/>
                  <a:gd name="T41" fmla="*/ 179 h 179"/>
                  <a:gd name="T42" fmla="*/ 6 w 161"/>
                  <a:gd name="T43" fmla="*/ 173 h 179"/>
                  <a:gd name="T44" fmla="*/ 30 w 161"/>
                  <a:gd name="T45" fmla="*/ 155 h 179"/>
                  <a:gd name="T46" fmla="*/ 48 w 161"/>
                  <a:gd name="T47" fmla="*/ 143 h 179"/>
                  <a:gd name="T48" fmla="*/ 71 w 161"/>
                  <a:gd name="T49" fmla="*/ 125 h 179"/>
                  <a:gd name="T50" fmla="*/ 95 w 161"/>
                  <a:gd name="T51" fmla="*/ 107 h 179"/>
                  <a:gd name="T52" fmla="*/ 119 w 161"/>
                  <a:gd name="T53" fmla="*/ 77 h 179"/>
                  <a:gd name="T54" fmla="*/ 131 w 161"/>
                  <a:gd name="T55" fmla="*/ 59 h 179"/>
                  <a:gd name="T56" fmla="*/ 131 w 161"/>
                  <a:gd name="T57" fmla="*/ 53 h 179"/>
                  <a:gd name="T58" fmla="*/ 131 w 161"/>
                  <a:gd name="T59" fmla="*/ 5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>
                  <a:gd name="T0" fmla="*/ 24 w 72"/>
                  <a:gd name="T1" fmla="*/ 36 h 54"/>
                  <a:gd name="T2" fmla="*/ 48 w 72"/>
                  <a:gd name="T3" fmla="*/ 24 h 54"/>
                  <a:gd name="T4" fmla="*/ 60 w 72"/>
                  <a:gd name="T5" fmla="*/ 12 h 54"/>
                  <a:gd name="T6" fmla="*/ 66 w 72"/>
                  <a:gd name="T7" fmla="*/ 6 h 54"/>
                  <a:gd name="T8" fmla="*/ 72 w 72"/>
                  <a:gd name="T9" fmla="*/ 0 h 54"/>
                  <a:gd name="T10" fmla="*/ 42 w 72"/>
                  <a:gd name="T11" fmla="*/ 18 h 54"/>
                  <a:gd name="T12" fmla="*/ 30 w 72"/>
                  <a:gd name="T13" fmla="*/ 24 h 54"/>
                  <a:gd name="T14" fmla="*/ 24 w 72"/>
                  <a:gd name="T15" fmla="*/ 24 h 54"/>
                  <a:gd name="T16" fmla="*/ 18 w 72"/>
                  <a:gd name="T17" fmla="*/ 18 h 54"/>
                  <a:gd name="T18" fmla="*/ 12 w 72"/>
                  <a:gd name="T19" fmla="*/ 12 h 54"/>
                  <a:gd name="T20" fmla="*/ 0 w 72"/>
                  <a:gd name="T21" fmla="*/ 54 h 54"/>
                  <a:gd name="T22" fmla="*/ 12 w 72"/>
                  <a:gd name="T23" fmla="*/ 42 h 54"/>
                  <a:gd name="T24" fmla="*/ 24 w 72"/>
                  <a:gd name="T25" fmla="*/ 36 h 54"/>
                  <a:gd name="T26" fmla="*/ 24 w 72"/>
                  <a:gd name="T2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12 h 54"/>
                  <a:gd name="T4" fmla="*/ 0 w 12"/>
                  <a:gd name="T5" fmla="*/ 18 h 54"/>
                  <a:gd name="T6" fmla="*/ 6 w 12"/>
                  <a:gd name="T7" fmla="*/ 54 h 54"/>
                  <a:gd name="T8" fmla="*/ 12 w 12"/>
                  <a:gd name="T9" fmla="*/ 36 h 54"/>
                  <a:gd name="T10" fmla="*/ 12 w 12"/>
                  <a:gd name="T11" fmla="*/ 18 h 54"/>
                  <a:gd name="T12" fmla="*/ 12 w 12"/>
                  <a:gd name="T13" fmla="*/ 6 h 54"/>
                  <a:gd name="T14" fmla="*/ 12 w 12"/>
                  <a:gd name="T15" fmla="*/ 0 h 54"/>
                  <a:gd name="T16" fmla="*/ 12 w 1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69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6 h 72"/>
                  <a:gd name="T6" fmla="*/ 48 w 48"/>
                  <a:gd name="T7" fmla="*/ 6 h 72"/>
                  <a:gd name="T8" fmla="*/ 6 w 48"/>
                  <a:gd name="T9" fmla="*/ 0 h 72"/>
                  <a:gd name="T10" fmla="*/ 42 w 48"/>
                  <a:gd name="T11" fmla="*/ 12 h 72"/>
                  <a:gd name="T12" fmla="*/ 42 w 48"/>
                  <a:gd name="T13" fmla="*/ 12 h 72"/>
                  <a:gd name="T14" fmla="*/ 0 w 48"/>
                  <a:gd name="T15" fmla="*/ 72 h 72"/>
                  <a:gd name="T16" fmla="*/ 18 w 48"/>
                  <a:gd name="T17" fmla="*/ 54 h 72"/>
                  <a:gd name="T18" fmla="*/ 18 w 48"/>
                  <a:gd name="T19" fmla="*/ 66 h 72"/>
                  <a:gd name="T20" fmla="*/ 48 w 48"/>
                  <a:gd name="T21" fmla="*/ 6 h 72"/>
                  <a:gd name="T22" fmla="*/ 48 w 48"/>
                  <a:gd name="T23" fmla="*/ 6 h 72"/>
                  <a:gd name="T24" fmla="*/ 48 w 48"/>
                  <a:gd name="T25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168 w 287"/>
                  <a:gd name="T5" fmla="*/ 36 h 84"/>
                  <a:gd name="T6" fmla="*/ 114 w 287"/>
                  <a:gd name="T7" fmla="*/ 60 h 84"/>
                  <a:gd name="T8" fmla="*/ 276 w 287"/>
                  <a:gd name="T9" fmla="*/ 18 h 84"/>
                  <a:gd name="T10" fmla="*/ 287 w 287"/>
                  <a:gd name="T11" fmla="*/ 0 h 84"/>
                  <a:gd name="T12" fmla="*/ 287 w 287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>
                  <a:gd name="T0" fmla="*/ 6 w 66"/>
                  <a:gd name="T1" fmla="*/ 0 h 108"/>
                  <a:gd name="T2" fmla="*/ 66 w 66"/>
                  <a:gd name="T3" fmla="*/ 6 h 108"/>
                  <a:gd name="T4" fmla="*/ 0 w 66"/>
                  <a:gd name="T5" fmla="*/ 84 h 108"/>
                  <a:gd name="T6" fmla="*/ 54 w 66"/>
                  <a:gd name="T7" fmla="*/ 24 h 108"/>
                  <a:gd name="T8" fmla="*/ 6 w 66"/>
                  <a:gd name="T9" fmla="*/ 108 h 108"/>
                  <a:gd name="T10" fmla="*/ 66 w 66"/>
                  <a:gd name="T11" fmla="*/ 6 h 108"/>
                  <a:gd name="T12" fmla="*/ 6 w 66"/>
                  <a:gd name="T13" fmla="*/ 0 h 108"/>
                  <a:gd name="T14" fmla="*/ 6 w 66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>
                  <a:gd name="T0" fmla="*/ 36 w 77"/>
                  <a:gd name="T1" fmla="*/ 0 h 42"/>
                  <a:gd name="T2" fmla="*/ 42 w 77"/>
                  <a:gd name="T3" fmla="*/ 0 h 42"/>
                  <a:gd name="T4" fmla="*/ 60 w 77"/>
                  <a:gd name="T5" fmla="*/ 6 h 42"/>
                  <a:gd name="T6" fmla="*/ 48 w 77"/>
                  <a:gd name="T7" fmla="*/ 6 h 42"/>
                  <a:gd name="T8" fmla="*/ 42 w 77"/>
                  <a:gd name="T9" fmla="*/ 6 h 42"/>
                  <a:gd name="T10" fmla="*/ 60 w 77"/>
                  <a:gd name="T11" fmla="*/ 6 h 42"/>
                  <a:gd name="T12" fmla="*/ 0 w 77"/>
                  <a:gd name="T13" fmla="*/ 24 h 42"/>
                  <a:gd name="T14" fmla="*/ 71 w 77"/>
                  <a:gd name="T15" fmla="*/ 6 h 42"/>
                  <a:gd name="T16" fmla="*/ 66 w 77"/>
                  <a:gd name="T17" fmla="*/ 42 h 42"/>
                  <a:gd name="T18" fmla="*/ 77 w 77"/>
                  <a:gd name="T19" fmla="*/ 6 h 42"/>
                  <a:gd name="T20" fmla="*/ 36 w 77"/>
                  <a:gd name="T21" fmla="*/ 0 h 42"/>
                  <a:gd name="T22" fmla="*/ 36 w 77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>
                  <a:gd name="T0" fmla="*/ 66 w 66"/>
                  <a:gd name="T1" fmla="*/ 6 h 30"/>
                  <a:gd name="T2" fmla="*/ 0 w 66"/>
                  <a:gd name="T3" fmla="*/ 0 h 30"/>
                  <a:gd name="T4" fmla="*/ 54 w 66"/>
                  <a:gd name="T5" fmla="*/ 6 h 30"/>
                  <a:gd name="T6" fmla="*/ 18 w 66"/>
                  <a:gd name="T7" fmla="*/ 18 h 30"/>
                  <a:gd name="T8" fmla="*/ 60 w 66"/>
                  <a:gd name="T9" fmla="*/ 12 h 30"/>
                  <a:gd name="T10" fmla="*/ 60 w 66"/>
                  <a:gd name="T11" fmla="*/ 30 h 30"/>
                  <a:gd name="T12" fmla="*/ 60 w 66"/>
                  <a:gd name="T13" fmla="*/ 30 h 30"/>
                  <a:gd name="T14" fmla="*/ 66 w 66"/>
                  <a:gd name="T15" fmla="*/ 6 h 30"/>
                  <a:gd name="T16" fmla="*/ 66 w 66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>
                  <a:gd name="T0" fmla="*/ 0 w 18"/>
                  <a:gd name="T1" fmla="*/ 24 h 60"/>
                  <a:gd name="T2" fmla="*/ 12 w 18"/>
                  <a:gd name="T3" fmla="*/ 24 h 60"/>
                  <a:gd name="T4" fmla="*/ 12 w 18"/>
                  <a:gd name="T5" fmla="*/ 60 h 60"/>
                  <a:gd name="T6" fmla="*/ 18 w 18"/>
                  <a:gd name="T7" fmla="*/ 18 h 60"/>
                  <a:gd name="T8" fmla="*/ 18 w 18"/>
                  <a:gd name="T9" fmla="*/ 18 h 60"/>
                  <a:gd name="T10" fmla="*/ 18 w 18"/>
                  <a:gd name="T11" fmla="*/ 0 h 60"/>
                  <a:gd name="T12" fmla="*/ 12 w 18"/>
                  <a:gd name="T13" fmla="*/ 18 h 60"/>
                  <a:gd name="T14" fmla="*/ 0 w 18"/>
                  <a:gd name="T15" fmla="*/ 24 h 60"/>
                  <a:gd name="T16" fmla="*/ 0 w 18"/>
                  <a:gd name="T17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12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>
                  <a:gd name="T0" fmla="*/ 24 w 30"/>
                  <a:gd name="T1" fmla="*/ 6 h 78"/>
                  <a:gd name="T2" fmla="*/ 18 w 30"/>
                  <a:gd name="T3" fmla="*/ 24 h 78"/>
                  <a:gd name="T4" fmla="*/ 0 w 30"/>
                  <a:gd name="T5" fmla="*/ 18 h 78"/>
                  <a:gd name="T6" fmla="*/ 12 w 30"/>
                  <a:gd name="T7" fmla="*/ 30 h 78"/>
                  <a:gd name="T8" fmla="*/ 6 w 30"/>
                  <a:gd name="T9" fmla="*/ 42 h 78"/>
                  <a:gd name="T10" fmla="*/ 18 w 30"/>
                  <a:gd name="T11" fmla="*/ 78 h 78"/>
                  <a:gd name="T12" fmla="*/ 18 w 30"/>
                  <a:gd name="T13" fmla="*/ 24 h 78"/>
                  <a:gd name="T14" fmla="*/ 24 w 30"/>
                  <a:gd name="T15" fmla="*/ 12 h 78"/>
                  <a:gd name="T16" fmla="*/ 30 w 30"/>
                  <a:gd name="T17" fmla="*/ 6 h 78"/>
                  <a:gd name="T18" fmla="*/ 30 w 30"/>
                  <a:gd name="T19" fmla="*/ 6 h 78"/>
                  <a:gd name="T20" fmla="*/ 12 w 30"/>
                  <a:gd name="T21" fmla="*/ 0 h 78"/>
                  <a:gd name="T22" fmla="*/ 24 w 30"/>
                  <a:gd name="T23" fmla="*/ 6 h 78"/>
                  <a:gd name="T24" fmla="*/ 24 w 30"/>
                  <a:gd name="T25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>
                  <a:gd name="T0" fmla="*/ 6 w 24"/>
                  <a:gd name="T1" fmla="*/ 0 h 24"/>
                  <a:gd name="T2" fmla="*/ 0 w 24"/>
                  <a:gd name="T3" fmla="*/ 0 h 24"/>
                  <a:gd name="T4" fmla="*/ 6 w 24"/>
                  <a:gd name="T5" fmla="*/ 0 h 24"/>
                  <a:gd name="T6" fmla="*/ 12 w 24"/>
                  <a:gd name="T7" fmla="*/ 6 h 24"/>
                  <a:gd name="T8" fmla="*/ 24 w 24"/>
                  <a:gd name="T9" fmla="*/ 24 h 24"/>
                  <a:gd name="T10" fmla="*/ 24 w 24"/>
                  <a:gd name="T11" fmla="*/ 18 h 24"/>
                  <a:gd name="T12" fmla="*/ 18 w 24"/>
                  <a:gd name="T13" fmla="*/ 6 h 24"/>
                  <a:gd name="T14" fmla="*/ 12 w 24"/>
                  <a:gd name="T15" fmla="*/ 0 h 24"/>
                  <a:gd name="T16" fmla="*/ 6 w 24"/>
                  <a:gd name="T17" fmla="*/ 0 h 24"/>
                  <a:gd name="T18" fmla="*/ 6 w 24"/>
                  <a:gd name="T19" fmla="*/ 0 h 24"/>
                  <a:gd name="T20" fmla="*/ 6 w 2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>
                  <a:gd name="T0" fmla="*/ 215 w 215"/>
                  <a:gd name="T1" fmla="*/ 0 h 216"/>
                  <a:gd name="T2" fmla="*/ 147 w 215"/>
                  <a:gd name="T3" fmla="*/ 36 h 216"/>
                  <a:gd name="T4" fmla="*/ 132 w 215"/>
                  <a:gd name="T5" fmla="*/ 49 h 216"/>
                  <a:gd name="T6" fmla="*/ 104 w 215"/>
                  <a:gd name="T7" fmla="*/ 79 h 216"/>
                  <a:gd name="T8" fmla="*/ 87 w 215"/>
                  <a:gd name="T9" fmla="*/ 114 h 216"/>
                  <a:gd name="T10" fmla="*/ 48 w 215"/>
                  <a:gd name="T11" fmla="*/ 156 h 216"/>
                  <a:gd name="T12" fmla="*/ 42 w 215"/>
                  <a:gd name="T13" fmla="*/ 166 h 216"/>
                  <a:gd name="T14" fmla="*/ 29 w 215"/>
                  <a:gd name="T15" fmla="*/ 177 h 216"/>
                  <a:gd name="T16" fmla="*/ 0 w 215"/>
                  <a:gd name="T17" fmla="*/ 208 h 216"/>
                  <a:gd name="T18" fmla="*/ 48 w 215"/>
                  <a:gd name="T19" fmla="*/ 216 h 216"/>
                  <a:gd name="T20" fmla="*/ 215 w 215"/>
                  <a:gd name="T2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0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>
                  <a:gd name="T0" fmla="*/ 212 w 212"/>
                  <a:gd name="T1" fmla="*/ 0 h 179"/>
                  <a:gd name="T2" fmla="*/ 144 w 212"/>
                  <a:gd name="T3" fmla="*/ 36 h 179"/>
                  <a:gd name="T4" fmla="*/ 0 w 212"/>
                  <a:gd name="T5" fmla="*/ 179 h 179"/>
                  <a:gd name="T6" fmla="*/ 177 w 212"/>
                  <a:gd name="T7" fmla="*/ 85 h 179"/>
                  <a:gd name="T8" fmla="*/ 212 w 212"/>
                  <a:gd name="T9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1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>
                  <a:gd name="T0" fmla="*/ 0 w 64"/>
                  <a:gd name="T1" fmla="*/ 22 h 79"/>
                  <a:gd name="T2" fmla="*/ 64 w 64"/>
                  <a:gd name="T3" fmla="*/ 79 h 79"/>
                  <a:gd name="T4" fmla="*/ 60 w 64"/>
                  <a:gd name="T5" fmla="*/ 0 h 79"/>
                  <a:gd name="T6" fmla="*/ 0 w 64"/>
                  <a:gd name="T7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1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>
                  <a:gd name="T0" fmla="*/ 0 w 137"/>
                  <a:gd name="T1" fmla="*/ 0 h 207"/>
                  <a:gd name="T2" fmla="*/ 17 w 137"/>
                  <a:gd name="T3" fmla="*/ 87 h 207"/>
                  <a:gd name="T4" fmla="*/ 69 w 137"/>
                  <a:gd name="T5" fmla="*/ 154 h 207"/>
                  <a:gd name="T6" fmla="*/ 137 w 137"/>
                  <a:gd name="T7" fmla="*/ 207 h 207"/>
                  <a:gd name="T8" fmla="*/ 0 w 137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71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>
                  <a:gd name="T0" fmla="*/ 0 w 65"/>
                  <a:gd name="T1" fmla="*/ 222 h 222"/>
                  <a:gd name="T2" fmla="*/ 40 w 65"/>
                  <a:gd name="T3" fmla="*/ 142 h 222"/>
                  <a:gd name="T4" fmla="*/ 65 w 65"/>
                  <a:gd name="T5" fmla="*/ 72 h 222"/>
                  <a:gd name="T6" fmla="*/ 7 w 65"/>
                  <a:gd name="T7" fmla="*/ 0 h 222"/>
                  <a:gd name="T8" fmla="*/ 0 w 65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28713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28714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28715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28716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2871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BC521BC7-FECF-4704-B323-9CCBA62A5FC7}" type="slidenum">
              <a:rPr lang="sk-SK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Relationship Id="rId1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0000FF"/>
                </a:solidFill>
              </a:rPr>
              <a:t>Môj dom</a:t>
            </a:r>
            <a:endParaRPr lang="sk-SK" b="1" dirty="0">
              <a:solidFill>
                <a:srgbClr val="0000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989138"/>
            <a:ext cx="4038600" cy="39163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Vyrástol nám jeden dom, 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ocko s mamkou žili v ňom.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Pretože sa radi mali, dlho 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sami neostali.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Raz a dva tu boli deti, 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slniečko aj na ne svieti.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Už to nie je novina, </a:t>
            </a:r>
          </a:p>
          <a:p>
            <a:pPr>
              <a:buFont typeface="Wingdings" pitchFamily="2" charset="2"/>
              <a:buNone/>
            </a:pPr>
            <a:r>
              <a:rPr lang="sk-SK" sz="2400" b="1">
                <a:solidFill>
                  <a:srgbClr val="0000FF"/>
                </a:solidFill>
                <a:latin typeface="Times New Roman" pitchFamily="18" charset="0"/>
              </a:rPr>
              <a:t>je to celá rodina.</a:t>
            </a:r>
          </a:p>
        </p:txBody>
      </p:sp>
      <p:pic>
        <p:nvPicPr>
          <p:cNvPr id="3081" name="Picture 9" descr="12826217-children-drawing-happy-family-on-a-peace-of-pap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175" y="2060575"/>
            <a:ext cx="4721225" cy="3673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3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868362"/>
          </a:xfrm>
        </p:spPr>
        <p:txBody>
          <a:bodyPr/>
          <a:lstStyle/>
          <a:p>
            <a:r>
              <a:rPr lang="sk-SK" b="1">
                <a:solidFill>
                  <a:srgbClr val="0000FF"/>
                </a:solidFill>
              </a:rPr>
              <a:t>Kde býva rodina?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3851275" y="2852738"/>
            <a:ext cx="976313" cy="341312"/>
          </a:xfrm>
          <a:prstGeom prst="rightArrow">
            <a:avLst>
              <a:gd name="adj1" fmla="val 50000"/>
              <a:gd name="adj2" fmla="val 715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104" name="Picture 8" descr="11037374-new-multistoried-building-with-red-balconies-on-a-background-blue-sky-isolated-on-white-backgroun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3500438"/>
            <a:ext cx="2374900" cy="3024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8" name="Picture 12" descr="8553716-model-of-three-dimensions-family-house - kópi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2735263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619250" y="2565400"/>
            <a:ext cx="1976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4000" b="1">
                <a:solidFill>
                  <a:srgbClr val="00CC00"/>
                </a:solidFill>
                <a:latin typeface="Arial" charset="0"/>
                <a:cs typeface="Arial" charset="0"/>
              </a:rPr>
              <a:t>v dome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619250" y="4652963"/>
            <a:ext cx="1974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4000" b="1">
                <a:solidFill>
                  <a:srgbClr val="00CC00"/>
                </a:solidFill>
                <a:latin typeface="Arial" charset="0"/>
                <a:cs typeface="Arial" charset="0"/>
              </a:rPr>
              <a:t>v byte</a:t>
            </a:r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3851275" y="4941888"/>
            <a:ext cx="976313" cy="341312"/>
          </a:xfrm>
          <a:prstGeom prst="rightArrow">
            <a:avLst>
              <a:gd name="adj1" fmla="val 50000"/>
              <a:gd name="adj2" fmla="val 715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12" name="AutoShape 1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</p:childTnLst>
        </p:cTn>
      </p:par>
    </p:tnLst>
    <p:bldLst>
      <p:bldP spid="4098" grpId="0"/>
      <p:bldP spid="4102" grpId="0" animBg="1"/>
      <p:bldP spid="4109" grpId="0"/>
      <p:bldP spid="4110" grpId="0"/>
      <p:bldP spid="41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796925"/>
          </a:xfrm>
        </p:spPr>
        <p:txBody>
          <a:bodyPr/>
          <a:lstStyle/>
          <a:p>
            <a:r>
              <a:rPr lang="sk-SK" sz="4000" b="1">
                <a:solidFill>
                  <a:srgbClr val="0000FF"/>
                </a:solidFill>
              </a:rPr>
              <a:t>Rozdiely v bývaní: dom a byt</a:t>
            </a:r>
          </a:p>
        </p:txBody>
      </p:sp>
      <p:pic>
        <p:nvPicPr>
          <p:cNvPr id="7177" name="Picture 9" descr="8211060-elegant-old-antique-street-of-a-small-town-you-can-if-desired-add-length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052513"/>
            <a:ext cx="3960812" cy="1781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81" name="Picture 13" descr="11671731-da-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18002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7507937-home-with-animals-funny-cartoon-and-illustration-isolated-objec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08500"/>
            <a:ext cx="1871662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3559028-vector-illustration-of-a-hou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924175"/>
            <a:ext cx="1871662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12004639-3d-ma-sto-s-dopravou-a-budov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852738"/>
            <a:ext cx="2016125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12481609-izometricka-obraz-fragmentu-ma-sta-na-barevna-m-pozad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65625"/>
            <a:ext cx="2590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9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2916238" y="2205038"/>
            <a:ext cx="3313112" cy="20875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33375"/>
            <a:ext cx="8229600" cy="868363"/>
          </a:xfrm>
        </p:spPr>
        <p:txBody>
          <a:bodyPr/>
          <a:lstStyle/>
          <a:p>
            <a:r>
              <a:rPr lang="sk-SK" b="1">
                <a:solidFill>
                  <a:srgbClr val="0000FF"/>
                </a:solidFill>
              </a:rPr>
              <a:t>Miestnosti rodinného domu</a:t>
            </a:r>
            <a:endParaRPr lang="sk-SK">
              <a:solidFill>
                <a:srgbClr val="0000FF"/>
              </a:solidFill>
            </a:endParaRPr>
          </a:p>
        </p:txBody>
      </p:sp>
      <p:pic>
        <p:nvPicPr>
          <p:cNvPr id="5139" name="Picture 19" descr="13322487-hous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1412875"/>
            <a:ext cx="3810000" cy="289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30" name="AutoShape 10" descr="Floor Plan Of The House : Hous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5145" name="Picture 25" descr="13376767-illustration-of-a-young-boy-in-a-bathroom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1557338"/>
            <a:ext cx="2303462" cy="172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48" name="Picture 28" descr="15191254-kitchen-theme-image-1--vector-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716338"/>
            <a:ext cx="2305050" cy="17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5940425" y="2997200"/>
            <a:ext cx="576263" cy="142875"/>
          </a:xfrm>
          <a:prstGeom prst="leftArrow">
            <a:avLst>
              <a:gd name="adj1" fmla="val 50000"/>
              <a:gd name="adj2" fmla="val 1008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49" name="AutoShape 29"/>
          <p:cNvSpPr>
            <a:spLocks noChangeArrowheads="1"/>
          </p:cNvSpPr>
          <p:nvPr/>
        </p:nvSpPr>
        <p:spPr bwMode="auto">
          <a:xfrm>
            <a:off x="5867400" y="4005263"/>
            <a:ext cx="576263" cy="142875"/>
          </a:xfrm>
          <a:prstGeom prst="leftArrow">
            <a:avLst>
              <a:gd name="adj1" fmla="val 50000"/>
              <a:gd name="adj2" fmla="val 1008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150" name="Picture 30" descr="12196923-interior-room-with-fireplace-vector-illustr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365625"/>
            <a:ext cx="2841625" cy="17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" name="AutoShape 31"/>
          <p:cNvSpPr>
            <a:spLocks noChangeArrowheads="1"/>
          </p:cNvSpPr>
          <p:nvPr/>
        </p:nvSpPr>
        <p:spPr bwMode="auto">
          <a:xfrm rot="5400000">
            <a:off x="3418681" y="4150519"/>
            <a:ext cx="576263" cy="142875"/>
          </a:xfrm>
          <a:prstGeom prst="leftArrow">
            <a:avLst>
              <a:gd name="adj1" fmla="val 50000"/>
              <a:gd name="adj2" fmla="val 1008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152" name="Picture 32" descr="6629834-red-modern-bedroom-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2232025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3" name="AutoShape 33"/>
          <p:cNvSpPr>
            <a:spLocks noChangeArrowheads="1"/>
          </p:cNvSpPr>
          <p:nvPr/>
        </p:nvSpPr>
        <p:spPr bwMode="auto">
          <a:xfrm rot="10800000">
            <a:off x="2627313" y="2565400"/>
            <a:ext cx="504825" cy="142875"/>
          </a:xfrm>
          <a:prstGeom prst="leftArrow">
            <a:avLst>
              <a:gd name="adj1" fmla="val 50000"/>
              <a:gd name="adj2" fmla="val 88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5154" name="Picture 34" descr="13131841-illustration-of-helping-at-home-concep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2305050" cy="17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5" name="AutoShape 35"/>
          <p:cNvSpPr>
            <a:spLocks noChangeArrowheads="1"/>
          </p:cNvSpPr>
          <p:nvPr/>
        </p:nvSpPr>
        <p:spPr bwMode="auto">
          <a:xfrm rot="8826645">
            <a:off x="2484438" y="3141663"/>
            <a:ext cx="2058987" cy="206375"/>
          </a:xfrm>
          <a:prstGeom prst="leftArrow">
            <a:avLst>
              <a:gd name="adj1" fmla="val 50000"/>
              <a:gd name="adj2" fmla="val 24942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5157" name="AutoShape 3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61658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5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 nodeType="clickPar">
                      <p:stCondLst>
                        <p:cond delay="0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5"/>
                  </p:tgtEl>
                </p:cond>
              </p:nextCondLst>
            </p:seq>
          </p:childTnLst>
        </p:cTn>
      </p:par>
    </p:tnLst>
    <p:bldLst>
      <p:bldP spid="5141" grpId="0" animBg="1"/>
      <p:bldP spid="5122" grpId="0"/>
      <p:bldP spid="5135" grpId="0" animBg="1"/>
      <p:bldP spid="5149" grpId="0" animBg="1"/>
      <p:bldP spid="5151" grpId="0" animBg="1"/>
      <p:bldP spid="5153" grpId="0" animBg="1"/>
      <p:bldP spid="51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725487"/>
          </a:xfrm>
        </p:spPr>
        <p:txBody>
          <a:bodyPr/>
          <a:lstStyle/>
          <a:p>
            <a:r>
              <a:rPr lang="sk-SK" sz="4000" b="1">
                <a:solidFill>
                  <a:srgbClr val="0000FF"/>
                </a:solidFill>
              </a:rPr>
              <a:t>Náš byt</a:t>
            </a:r>
          </a:p>
        </p:txBody>
      </p:sp>
      <p:pic>
        <p:nvPicPr>
          <p:cNvPr id="6148" name="Picture 4" descr="Apartment Building : new building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268413"/>
            <a:ext cx="17287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Lift : Osobní výtah s uzav&amp;rcaron;enými dve&amp;rcaron;mi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852738"/>
            <a:ext cx="17272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12196924-interior-bedroom-vector-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89363"/>
            <a:ext cx="252095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16291901-little-girl-in-her-room-with-to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860800"/>
            <a:ext cx="2374900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8738738-kitchen-objects-furniture-and-equip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89138"/>
            <a:ext cx="2447925" cy="154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13233420-boy-brushing-teeth-in-bathroo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844675"/>
            <a:ext cx="2376488" cy="17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3" name="Picture 19" descr="732330-illustration-of-a-contemporary-modern-style-roo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652963"/>
            <a:ext cx="2663825" cy="15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4" name="AutoShape 2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61658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95288" y="1989138"/>
            <a:ext cx="8518525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sk-SK" sz="7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Zariadenie domu</a:t>
            </a:r>
            <a:br>
              <a:rPr lang="sk-SK" sz="7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sk-SK" sz="7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 bytu</a:t>
            </a:r>
          </a:p>
        </p:txBody>
      </p:sp>
      <p:sp>
        <p:nvSpPr>
          <p:cNvPr id="55301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33375"/>
            <a:ext cx="8229600" cy="827088"/>
          </a:xfrm>
        </p:spPr>
        <p:txBody>
          <a:bodyPr/>
          <a:lstStyle/>
          <a:p>
            <a:r>
              <a:rPr lang="sk-SK" b="1">
                <a:solidFill>
                  <a:srgbClr val="FF0000"/>
                </a:solidFill>
              </a:rPr>
              <a:t>Obývacia izba</a:t>
            </a:r>
          </a:p>
        </p:txBody>
      </p:sp>
      <p:sp>
        <p:nvSpPr>
          <p:cNvPr id="31762" name="AutoShape 18"/>
          <p:cNvSpPr>
            <a:spLocks noChangeArrowheads="1"/>
          </p:cNvSpPr>
          <p:nvPr/>
        </p:nvSpPr>
        <p:spPr bwMode="auto">
          <a:xfrm>
            <a:off x="3348038" y="5300663"/>
            <a:ext cx="1225550" cy="3587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televízor</a:t>
            </a:r>
          </a:p>
        </p:txBody>
      </p:sp>
      <p:sp>
        <p:nvSpPr>
          <p:cNvPr id="31764" name="AutoShape 20"/>
          <p:cNvSpPr>
            <a:spLocks noChangeArrowheads="1"/>
          </p:cNvSpPr>
          <p:nvPr/>
        </p:nvSpPr>
        <p:spPr bwMode="auto">
          <a:xfrm>
            <a:off x="1116013" y="3284538"/>
            <a:ext cx="1152525" cy="360362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záves</a:t>
            </a:r>
          </a:p>
        </p:txBody>
      </p:sp>
      <p:sp>
        <p:nvSpPr>
          <p:cNvPr id="31765" name="AutoShape 21"/>
          <p:cNvSpPr>
            <a:spLocks noChangeArrowheads="1"/>
          </p:cNvSpPr>
          <p:nvPr/>
        </p:nvSpPr>
        <p:spPr bwMode="auto">
          <a:xfrm>
            <a:off x="5219700" y="5805488"/>
            <a:ext cx="1225550" cy="3587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koberec</a:t>
            </a:r>
          </a:p>
        </p:txBody>
      </p:sp>
      <p:sp>
        <p:nvSpPr>
          <p:cNvPr id="31766" name="AutoShape 22"/>
          <p:cNvSpPr>
            <a:spLocks noChangeArrowheads="1"/>
          </p:cNvSpPr>
          <p:nvPr/>
        </p:nvSpPr>
        <p:spPr bwMode="auto">
          <a:xfrm>
            <a:off x="7164388" y="5949950"/>
            <a:ext cx="1225550" cy="3587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lampa</a:t>
            </a:r>
          </a:p>
        </p:txBody>
      </p:sp>
      <p:sp>
        <p:nvSpPr>
          <p:cNvPr id="31767" name="AutoShape 23"/>
          <p:cNvSpPr>
            <a:spLocks noChangeArrowheads="1"/>
          </p:cNvSpPr>
          <p:nvPr/>
        </p:nvSpPr>
        <p:spPr bwMode="auto">
          <a:xfrm rot="10820242" flipV="1">
            <a:off x="6659563" y="2492375"/>
            <a:ext cx="2087562" cy="360363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konferenčný stôl</a:t>
            </a:r>
          </a:p>
        </p:txBody>
      </p:sp>
      <p:sp>
        <p:nvSpPr>
          <p:cNvPr id="31774" name="AutoShape 30"/>
          <p:cNvSpPr>
            <a:spLocks noChangeArrowheads="1"/>
          </p:cNvSpPr>
          <p:nvPr/>
        </p:nvSpPr>
        <p:spPr bwMode="auto">
          <a:xfrm>
            <a:off x="6659563" y="4221163"/>
            <a:ext cx="2089150" cy="3587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sedacia súprava</a:t>
            </a:r>
          </a:p>
        </p:txBody>
      </p:sp>
      <p:sp>
        <p:nvSpPr>
          <p:cNvPr id="31782" name="AutoShape 38"/>
          <p:cNvSpPr>
            <a:spLocks noChangeArrowheads="1"/>
          </p:cNvSpPr>
          <p:nvPr/>
        </p:nvSpPr>
        <p:spPr bwMode="auto">
          <a:xfrm>
            <a:off x="900113" y="5734050"/>
            <a:ext cx="1871662" cy="3587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/>
              <a:t>obývacia stena</a:t>
            </a:r>
          </a:p>
        </p:txBody>
      </p:sp>
      <p:pic>
        <p:nvPicPr>
          <p:cNvPr id="31784" name="Picture 40" descr="12196923-interior-room-with-fireplace-vector-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268413"/>
            <a:ext cx="3600450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5" name="Picture 41" descr="8767084-black-and-red-leather-sofa-isolate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068638"/>
            <a:ext cx="2160588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7" name="Picture 43" descr="9918976-modern-widescreen-display-isolated-on-white-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05263"/>
            <a:ext cx="1328738" cy="132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91" name="Picture 47" descr="Carpet : Orientální dekorace Element pozadí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29260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93" name="Picture 49" descr="Table : vector table lamp on white backgroun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724400"/>
            <a:ext cx="1173163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95" name="Picture 51" descr="11944010-vector-realistic-coffee-table-on-white-background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196975"/>
            <a:ext cx="16002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97" name="Picture 53" descr="ANd9GcRtINUtMgGmFZOZ8ODoBuIGTOgL0mSEVv7dIBR8Sd0msrnoocDU-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89363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98" name="Picture 54" descr="7856501-red-theater-curtain-on-white-background - kópi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1655762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99" name="AutoShape 5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17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2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84"/>
                  </p:tgtEl>
                </p:cond>
              </p:nextCondLst>
            </p:seq>
          </p:childTnLst>
        </p:cTn>
      </p:par>
    </p:tnLst>
    <p:bldLst>
      <p:bldP spid="31746" grpId="0"/>
      <p:bldP spid="31762" grpId="0" animBg="1"/>
      <p:bldP spid="31764" grpId="0" animBg="1"/>
      <p:bldP spid="31765" grpId="0" animBg="1"/>
      <p:bldP spid="31766" grpId="0" animBg="1"/>
      <p:bldP spid="31767" grpId="0" animBg="1"/>
      <p:bldP spid="31774" grpId="0" animBg="1"/>
      <p:bldP spid="317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76250"/>
            <a:ext cx="8229600" cy="725488"/>
          </a:xfrm>
        </p:spPr>
        <p:txBody>
          <a:bodyPr/>
          <a:lstStyle/>
          <a:p>
            <a:r>
              <a:rPr lang="sk-SK" b="1">
                <a:solidFill>
                  <a:srgbClr val="FF0066"/>
                </a:solidFill>
              </a:rPr>
              <a:t>Detská izba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1417638" y="2111375"/>
            <a:ext cx="7726362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</a:pPr>
            <a:endParaRPr lang="sk-SK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2795" name="Picture 27" descr="16291901-little-girl-in-her-room-with-toy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1844675"/>
            <a:ext cx="4032250" cy="4032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3851275" y="213360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záves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5003800" y="2276475"/>
            <a:ext cx="879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skriňa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059113" y="4652963"/>
            <a:ext cx="879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posteľ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851275" y="5229225"/>
            <a:ext cx="1089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koberec</a:t>
            </a:r>
          </a:p>
        </p:txBody>
      </p:sp>
      <p:pic>
        <p:nvPicPr>
          <p:cNvPr id="32808" name="Picture 40" descr="10849841-wooden-bookshelv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180022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971550" y="1916113"/>
            <a:ext cx="982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polička</a:t>
            </a:r>
          </a:p>
        </p:txBody>
      </p:sp>
      <p:pic>
        <p:nvPicPr>
          <p:cNvPr id="32810" name="Picture 42" descr="10881915-construction-desk-la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125538"/>
            <a:ext cx="1243013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12" name="Picture 44" descr="Nepojmenovaný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284538"/>
            <a:ext cx="2033587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7092950" y="5661025"/>
            <a:ext cx="15128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/>
              <a:t>písací stôl </a:t>
            </a:r>
          </a:p>
          <a:p>
            <a:pPr algn="ctr"/>
            <a:r>
              <a:rPr lang="sk-SK"/>
              <a:t>stolička</a:t>
            </a:r>
          </a:p>
        </p:txBody>
      </p:sp>
      <p:sp>
        <p:nvSpPr>
          <p:cNvPr id="32814" name="Text Box 46"/>
          <p:cNvSpPr txBox="1">
            <a:spLocks noChangeArrowheads="1"/>
          </p:cNvSpPr>
          <p:nvPr/>
        </p:nvSpPr>
        <p:spPr bwMode="auto">
          <a:xfrm>
            <a:off x="7380288" y="2781300"/>
            <a:ext cx="885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lampa</a:t>
            </a:r>
          </a:p>
        </p:txBody>
      </p:sp>
      <p:pic>
        <p:nvPicPr>
          <p:cNvPr id="32816" name="Picture 48" descr="komo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500438"/>
            <a:ext cx="1728787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900113" y="5300663"/>
            <a:ext cx="1096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komoda</a:t>
            </a:r>
          </a:p>
        </p:txBody>
      </p:sp>
      <p:sp>
        <p:nvSpPr>
          <p:cNvPr id="32819" name="AutoShape 5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27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6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5"/>
                  </p:tgtEl>
                </p:cond>
              </p:nextCondLst>
            </p:seq>
          </p:childTnLst>
        </p:cTn>
      </p:par>
    </p:tnLst>
    <p:bldLst>
      <p:bldP spid="32770" grpId="0"/>
      <p:bldP spid="32798" grpId="0"/>
      <p:bldP spid="32800" grpId="0"/>
      <p:bldP spid="32802" grpId="0"/>
      <p:bldP spid="32803" grpId="0"/>
      <p:bldP spid="32809" grpId="0"/>
      <p:bldP spid="32813" grpId="0"/>
      <p:bldP spid="32814" grpId="0"/>
      <p:bldP spid="328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9750" y="404813"/>
            <a:ext cx="8075613" cy="89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sk-SK" sz="4400" b="1">
                <a:solidFill>
                  <a:srgbClr val="99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Spálňa</a:t>
            </a:r>
          </a:p>
        </p:txBody>
      </p:sp>
      <p:pic>
        <p:nvPicPr>
          <p:cNvPr id="63499" name="Picture 11" descr="15881075-this-illustration-is-a-common-cityscape-bedroom-interior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700213"/>
            <a:ext cx="3786187" cy="3960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502" name="Picture 14" descr="Table : vector table lamp on white 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341438"/>
            <a:ext cx="1797050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06" name="Picture 18" descr="b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868863"/>
            <a:ext cx="22336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09" name="Picture 21" descr="13816001-retro-styled-home-furniture-icon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068638"/>
            <a:ext cx="1112837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4" name="Picture 26" descr="skriň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25538"/>
            <a:ext cx="1460500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5" name="Picture 27" descr="komo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4652963"/>
            <a:ext cx="1150937" cy="110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16" name="Text Box 28"/>
          <p:cNvSpPr txBox="1">
            <a:spLocks noChangeArrowheads="1"/>
          </p:cNvSpPr>
          <p:nvPr/>
        </p:nvSpPr>
        <p:spPr bwMode="auto">
          <a:xfrm>
            <a:off x="7451725" y="5876925"/>
            <a:ext cx="1096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komoda</a:t>
            </a:r>
          </a:p>
        </p:txBody>
      </p:sp>
      <p:sp>
        <p:nvSpPr>
          <p:cNvPr id="63517" name="Text Box 29"/>
          <p:cNvSpPr txBox="1">
            <a:spLocks noChangeArrowheads="1"/>
          </p:cNvSpPr>
          <p:nvPr/>
        </p:nvSpPr>
        <p:spPr bwMode="auto">
          <a:xfrm>
            <a:off x="7451725" y="3141663"/>
            <a:ext cx="879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skriňa</a:t>
            </a:r>
          </a:p>
        </p:txBody>
      </p:sp>
      <p:sp>
        <p:nvSpPr>
          <p:cNvPr id="63518" name="Text Box 30"/>
          <p:cNvSpPr txBox="1">
            <a:spLocks noChangeArrowheads="1"/>
          </p:cNvSpPr>
          <p:nvPr/>
        </p:nvSpPr>
        <p:spPr bwMode="auto">
          <a:xfrm>
            <a:off x="4932363" y="3284538"/>
            <a:ext cx="885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lampa</a:t>
            </a:r>
          </a:p>
        </p:txBody>
      </p:sp>
      <p:sp>
        <p:nvSpPr>
          <p:cNvPr id="63519" name="Text Box 31"/>
          <p:cNvSpPr txBox="1">
            <a:spLocks noChangeArrowheads="1"/>
          </p:cNvSpPr>
          <p:nvPr/>
        </p:nvSpPr>
        <p:spPr bwMode="auto">
          <a:xfrm>
            <a:off x="5148263" y="5949950"/>
            <a:ext cx="1008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/>
              <a:t>posteľ</a:t>
            </a:r>
          </a:p>
        </p:txBody>
      </p:sp>
      <p:sp>
        <p:nvSpPr>
          <p:cNvPr id="63520" name="Text Box 32"/>
          <p:cNvSpPr txBox="1">
            <a:spLocks noChangeArrowheads="1"/>
          </p:cNvSpPr>
          <p:nvPr/>
        </p:nvSpPr>
        <p:spPr bwMode="auto">
          <a:xfrm>
            <a:off x="5724525" y="429260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/>
              <a:t>nočný stolík</a:t>
            </a:r>
          </a:p>
        </p:txBody>
      </p:sp>
      <p:sp>
        <p:nvSpPr>
          <p:cNvPr id="63524" name="AutoShape 3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34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3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3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3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3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3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3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3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3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499"/>
                  </p:tgtEl>
                </p:cond>
              </p:nextCondLst>
            </p:seq>
          </p:childTnLst>
        </p:cTn>
      </p:par>
    </p:tnLst>
    <p:bldLst>
      <p:bldP spid="63498" grpId="0"/>
      <p:bldP spid="63516" grpId="0"/>
      <p:bldP spid="63517" grpId="0"/>
      <p:bldP spid="63518" grpId="0"/>
      <p:bldP spid="63519" grpId="1"/>
      <p:bldP spid="635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725487"/>
          </a:xfrm>
        </p:spPr>
        <p:txBody>
          <a:bodyPr/>
          <a:lstStyle/>
          <a:p>
            <a:r>
              <a:rPr lang="sk-SK" b="1">
                <a:solidFill>
                  <a:srgbClr val="FFFF00"/>
                </a:solidFill>
              </a:rPr>
              <a:t>Kuchyňa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59338" y="1412875"/>
            <a:ext cx="3167062" cy="503238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k-SK" sz="1800" b="1">
                <a:solidFill>
                  <a:srgbClr val="996633"/>
                </a:solidFill>
              </a:rPr>
              <a:t>Zariadenie a vybavenie kuchyne</a:t>
            </a: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3492500" y="5013325"/>
            <a:ext cx="22320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sk-SK" b="1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Kuchynský riad</a:t>
            </a:r>
          </a:p>
        </p:txBody>
      </p:sp>
      <p:pic>
        <p:nvPicPr>
          <p:cNvPr id="65549" name="Picture 13" descr="6165940-light-kitch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74332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50" name="AutoShape 14"/>
          <p:cNvSpPr>
            <a:spLocks noChangeArrowheads="1"/>
          </p:cNvSpPr>
          <p:nvPr/>
        </p:nvSpPr>
        <p:spPr bwMode="auto">
          <a:xfrm>
            <a:off x="611188" y="4941888"/>
            <a:ext cx="7921625" cy="143986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9966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5551" name="AutoShape 15"/>
          <p:cNvSpPr>
            <a:spLocks noChangeArrowheads="1"/>
          </p:cNvSpPr>
          <p:nvPr/>
        </p:nvSpPr>
        <p:spPr bwMode="auto">
          <a:xfrm>
            <a:off x="4427538" y="1341438"/>
            <a:ext cx="3959225" cy="338296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9966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65560" name="Picture 24" descr="9297726-fridge-isolated-on-whit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3238"/>
            <a:ext cx="795338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4" name="Picture 28" descr="Cooker : Black shiny casserole with li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157788"/>
            <a:ext cx="1655763" cy="10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6" name="Picture 30" descr="Cooker : microwave. vecto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500438"/>
            <a:ext cx="1079500" cy="80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8" name="Picture 32" descr="Stove  : Kitchen Oven with Clipping Path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060575"/>
            <a:ext cx="1060450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70" name="Picture 34" descr="Kitchen Table :  Red and white toasting oven on white 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16338"/>
            <a:ext cx="865188" cy="74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72" name="Picture 36" descr="Kitchen Table : Kitchen board with a kitchen knife. Vector illustration.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013325"/>
            <a:ext cx="1296987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73" name="Picture 37" descr="9247523-modern-furniture-vector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429000"/>
            <a:ext cx="1511300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75" name="Picture 39" descr="stolička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EFB"/>
              </a:clrFrom>
              <a:clrTo>
                <a:srgbClr val="FF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133600"/>
            <a:ext cx="728663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77" name="Picture 41" descr="Kettle Steam : An isolated electric tea kettle on a white background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06057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81" name="Picture 45" descr="10881909-illustration-of-frying-pan-on-white-background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516563"/>
            <a:ext cx="158432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85" name="Picture 49" descr="ria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445125"/>
            <a:ext cx="2160587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87" name="Picture 51" descr="Cutlery : Wooden knife, fork and spoon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013325"/>
            <a:ext cx="987425" cy="129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88" name="AutoShape 5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27988" y="620713"/>
            <a:ext cx="576262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5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4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5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 nodeType="clickPar">
                      <p:stCondLst>
                        <p:cond delay="0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5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6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65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5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5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5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6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655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 nodeType="clickPar">
                      <p:stCondLst>
                        <p:cond delay="0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5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5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6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55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 nodeType="clickPar">
                      <p:stCondLst>
                        <p:cond delay="0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5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5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7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655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5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5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7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55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5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5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5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73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655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5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5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70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655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 nodeType="clickPar">
                      <p:stCondLst>
                        <p:cond delay="0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5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5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7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655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 nodeType="clickPar">
                      <p:stCondLst>
                        <p:cond delay="0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5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5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65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87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65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 nodeType="clickPar">
                      <p:stCondLst>
                        <p:cond delay="0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5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5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5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5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 nodeType="clickPar">
                      <p:stCondLst>
                        <p:cond delay="0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581"/>
                  </p:tgtEl>
                </p:cond>
              </p:nextCondLst>
            </p:seq>
          </p:childTnLst>
        </p:cTn>
      </p:par>
    </p:tnLst>
    <p:bldLst>
      <p:bldP spid="65538" grpId="0"/>
      <p:bldP spid="65539" grpId="0" build="p"/>
      <p:bldP spid="65548" grpId="0"/>
      <p:bldP spid="65550" grpId="0" animBg="1"/>
      <p:bldP spid="655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468313" y="404813"/>
            <a:ext cx="8229600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sk-SK" sz="4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Kúpeľňa</a:t>
            </a:r>
          </a:p>
        </p:txBody>
      </p:sp>
      <p:pic>
        <p:nvPicPr>
          <p:cNvPr id="66569" name="Picture 9" descr="In The Bathroom  : toilet paper on chrome hold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08500"/>
            <a:ext cx="12001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74" name="Picture 14" descr="držia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89363"/>
            <a:ext cx="801688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76" name="Picture 16" descr="umývad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141663"/>
            <a:ext cx="15367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77" name="Picture 17" descr="W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1500187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81" name="Picture 21" descr="bathroom-furni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196975"/>
            <a:ext cx="3959225" cy="328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87" name="Picture 27" descr="ANd9GcTZ4WyyG-CijuHKx8pclLK_BqDuv1S4gVjgM-9ntNTSNWbDHVSCO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581525"/>
            <a:ext cx="22320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88" name="Picture 28" descr="zrcadla-1 - kópi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908050"/>
            <a:ext cx="1042988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7092950" y="5445125"/>
            <a:ext cx="1366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umývadlo</a:t>
            </a:r>
          </a:p>
        </p:txBody>
      </p:sp>
      <p:sp>
        <p:nvSpPr>
          <p:cNvPr id="66590" name="Text Box 30"/>
          <p:cNvSpPr txBox="1">
            <a:spLocks noChangeArrowheads="1"/>
          </p:cNvSpPr>
          <p:nvPr/>
        </p:nvSpPr>
        <p:spPr bwMode="auto">
          <a:xfrm>
            <a:off x="7092950" y="2565400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zrkadlo</a:t>
            </a:r>
          </a:p>
        </p:txBody>
      </p:sp>
      <p:sp>
        <p:nvSpPr>
          <p:cNvPr id="66591" name="Text Box 31"/>
          <p:cNvSpPr txBox="1">
            <a:spLocks noChangeArrowheads="1"/>
          </p:cNvSpPr>
          <p:nvPr/>
        </p:nvSpPr>
        <p:spPr bwMode="auto">
          <a:xfrm>
            <a:off x="827088" y="3213100"/>
            <a:ext cx="5762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WC</a:t>
            </a:r>
          </a:p>
        </p:txBody>
      </p:sp>
      <p:sp>
        <p:nvSpPr>
          <p:cNvPr id="66592" name="Text Box 32"/>
          <p:cNvSpPr txBox="1">
            <a:spLocks noChangeArrowheads="1"/>
          </p:cNvSpPr>
          <p:nvPr/>
        </p:nvSpPr>
        <p:spPr bwMode="auto">
          <a:xfrm>
            <a:off x="2987675" y="594995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/>
              <a:t>vaňa</a:t>
            </a: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4787900" y="6021388"/>
            <a:ext cx="2087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/>
              <a:t>toaletný papier</a:t>
            </a: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323850" y="5876925"/>
            <a:ext cx="2160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/>
              <a:t>držiak na uterák</a:t>
            </a:r>
          </a:p>
        </p:txBody>
      </p:sp>
      <p:sp>
        <p:nvSpPr>
          <p:cNvPr id="66596" name="AutoShape 3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27988" y="620713"/>
            <a:ext cx="576262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6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6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6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6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1"/>
                  </p:tgtEl>
                </p:cond>
              </p:nextCondLst>
            </p:seq>
          </p:childTnLst>
        </p:cTn>
      </p:par>
    </p:tnLst>
    <p:bldLst>
      <p:bldP spid="66564" grpId="0"/>
      <p:bldP spid="66589" grpId="0"/>
      <p:bldP spid="66590" grpId="0"/>
      <p:bldP spid="66591" grpId="0"/>
      <p:bldP spid="66592" grpId="0"/>
      <p:bldP spid="66593" grpId="0"/>
      <p:bldP spid="665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76250"/>
            <a:ext cx="8229600" cy="725488"/>
          </a:xfrm>
        </p:spPr>
        <p:txBody>
          <a:bodyPr/>
          <a:lstStyle/>
          <a:p>
            <a:r>
              <a:rPr lang="sk-SK" b="1">
                <a:solidFill>
                  <a:schemeClr val="hlink"/>
                </a:solidFill>
              </a:rPr>
              <a:t>Čo patrí k domu?</a:t>
            </a:r>
            <a:r>
              <a:rPr lang="sk-SK" sz="4000">
                <a:solidFill>
                  <a:schemeClr val="hlink"/>
                </a:solidFill>
              </a:rPr>
              <a:t> </a:t>
            </a:r>
          </a:p>
        </p:txBody>
      </p:sp>
      <p:pic>
        <p:nvPicPr>
          <p:cNvPr id="42005" name="Picture 21" descr="8553716-model-of-three-dimensions-family-house - kópi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1196975"/>
            <a:ext cx="3240087" cy="2940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2015" name="Picture 31" descr="7802604-harvest-c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916113"/>
            <a:ext cx="2374900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2" name="Picture 38" descr="15284704-gate-silhouett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005263"/>
            <a:ext cx="2376488" cy="20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4" name="Picture 40" descr="10435949-wrought-iron-fence-4-silhouett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437063"/>
            <a:ext cx="18097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7" name="Picture 43" descr="gará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52513"/>
            <a:ext cx="1944687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30" name="Text Box 46"/>
          <p:cNvSpPr txBox="1">
            <a:spLocks noChangeArrowheads="1"/>
          </p:cNvSpPr>
          <p:nvPr/>
        </p:nvSpPr>
        <p:spPr bwMode="auto">
          <a:xfrm>
            <a:off x="7019925" y="3789363"/>
            <a:ext cx="115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záhrada</a:t>
            </a:r>
          </a:p>
        </p:txBody>
      </p:sp>
      <p:sp>
        <p:nvSpPr>
          <p:cNvPr id="42031" name="Text Box 47"/>
          <p:cNvSpPr txBox="1">
            <a:spLocks noChangeArrowheads="1"/>
          </p:cNvSpPr>
          <p:nvPr/>
        </p:nvSpPr>
        <p:spPr bwMode="auto">
          <a:xfrm>
            <a:off x="1187450" y="2708275"/>
            <a:ext cx="865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garáž</a:t>
            </a:r>
          </a:p>
        </p:txBody>
      </p:sp>
      <p:sp>
        <p:nvSpPr>
          <p:cNvPr id="42032" name="Text Box 48"/>
          <p:cNvSpPr txBox="1">
            <a:spLocks noChangeArrowheads="1"/>
          </p:cNvSpPr>
          <p:nvPr/>
        </p:nvSpPr>
        <p:spPr bwMode="auto">
          <a:xfrm>
            <a:off x="4284663" y="602138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brána</a:t>
            </a:r>
          </a:p>
        </p:txBody>
      </p:sp>
      <p:pic>
        <p:nvPicPr>
          <p:cNvPr id="42041" name="Picture 57" descr="strom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924175"/>
            <a:ext cx="2211387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33" name="Text Box 49"/>
          <p:cNvSpPr txBox="1">
            <a:spLocks noChangeArrowheads="1"/>
          </p:cNvSpPr>
          <p:nvPr/>
        </p:nvSpPr>
        <p:spPr bwMode="auto">
          <a:xfrm>
            <a:off x="6300788" y="6021388"/>
            <a:ext cx="64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plot</a:t>
            </a:r>
          </a:p>
        </p:txBody>
      </p:sp>
      <p:sp>
        <p:nvSpPr>
          <p:cNvPr id="42034" name="Text Box 50"/>
          <p:cNvSpPr txBox="1">
            <a:spLocks noChangeArrowheads="1"/>
          </p:cNvSpPr>
          <p:nvPr/>
        </p:nvSpPr>
        <p:spPr bwMode="auto">
          <a:xfrm>
            <a:off x="1116013" y="594995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/>
              <a:t>strom</a:t>
            </a:r>
          </a:p>
        </p:txBody>
      </p:sp>
      <p:pic>
        <p:nvPicPr>
          <p:cNvPr id="42026" name="Picture 42" descr="10435949-wrought-iron-fence-4-silhouett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437063"/>
            <a:ext cx="18097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3" name="Picture 59" descr="trá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516563"/>
            <a:ext cx="1638300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4" name="Picture 60" descr="trá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516563"/>
            <a:ext cx="1638300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6" name="Picture 62" descr="10435949-wrought-iron-fence-4-silhouett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37063"/>
            <a:ext cx="18097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2" name="Picture 58" descr="trá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16563"/>
            <a:ext cx="1871663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7" name="Picture 63" descr="10435949-wrought-iron-fence-4-silhouett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437063"/>
            <a:ext cx="18097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0" name="Picture 56" descr="krík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221163"/>
            <a:ext cx="1944688" cy="157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5" name="Picture 61" descr="trá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516563"/>
            <a:ext cx="1854200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48" name="AutoShape 6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27988" y="620713"/>
            <a:ext cx="576262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2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 nodeType="clickPar">
                      <p:stCondLst>
                        <p:cond delay="0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2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2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27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42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 nodeType="clickPar">
                      <p:stCondLst>
                        <p:cond delay="0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2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2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4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41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420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 nodeType="clickPar">
                      <p:stCondLst>
                        <p:cond delay="0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2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2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22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420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 nodeType="clickPar">
                      <p:stCondLst>
                        <p:cond delay="0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4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24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42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 nodeType="clickPar">
                      <p:stCondLst>
                        <p:cond delay="0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26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42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 nodeType="clickPar">
                      <p:stCondLst>
                        <p:cond delay="0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5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4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46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42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 nodeType="clickPar">
                      <p:stCondLst>
                        <p:cond delay="0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55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2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47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20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 nodeType="clickPar">
                      <p:stCondLst>
                        <p:cond delay="0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2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2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15"/>
                  </p:tgtEl>
                </p:cond>
              </p:nextCondLst>
            </p:seq>
          </p:childTnLst>
        </p:cTn>
      </p:par>
    </p:tnLst>
    <p:bldLst>
      <p:bldP spid="41986" grpId="0"/>
      <p:bldP spid="42030" grpId="0"/>
      <p:bldP spid="42031" grpId="0"/>
      <p:bldP spid="42032" grpId="0"/>
      <p:bldP spid="42033" grpId="0"/>
      <p:bldP spid="42033" grpId="1"/>
      <p:bldP spid="42033" grpId="2"/>
      <p:bldP spid="42033" grpId="3"/>
      <p:bldP spid="420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404813"/>
            <a:ext cx="4176712" cy="720725"/>
          </a:xfrm>
        </p:spPr>
        <p:txBody>
          <a:bodyPr/>
          <a:lstStyle/>
          <a:p>
            <a:r>
              <a:rPr lang="sk-SK" b="1">
                <a:solidFill>
                  <a:srgbClr val="33CCFF"/>
                </a:solidFill>
              </a:rPr>
              <a:t>Moja adresa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636838"/>
            <a:ext cx="7850187" cy="3600450"/>
          </a:xfrm>
        </p:spPr>
        <p:txBody>
          <a:bodyPr/>
          <a:lstStyle/>
          <a:p>
            <a:endParaRPr lang="sk-SK"/>
          </a:p>
          <a:p>
            <a:r>
              <a:rPr lang="sk-SK">
                <a:solidFill>
                  <a:srgbClr val="800080"/>
                </a:solidFill>
              </a:rPr>
              <a:t>Volám sa  Ferko Novák.</a:t>
            </a:r>
          </a:p>
          <a:p>
            <a:r>
              <a:rPr lang="sk-SK">
                <a:solidFill>
                  <a:srgbClr val="800080"/>
                </a:solidFill>
              </a:rPr>
              <a:t>Bývam v  Bánovciach na Bebravou</a:t>
            </a:r>
          </a:p>
          <a:p>
            <a:r>
              <a:rPr lang="sk-SK">
                <a:solidFill>
                  <a:srgbClr val="800080"/>
                </a:solidFill>
              </a:rPr>
              <a:t>na ulici A. Kmeťa 34.</a:t>
            </a:r>
          </a:p>
          <a:p>
            <a:r>
              <a:rPr lang="sk-SK">
                <a:solidFill>
                  <a:srgbClr val="800080"/>
                </a:solidFill>
              </a:rPr>
              <a:t>PSČ: 957 01</a:t>
            </a:r>
          </a:p>
        </p:txBody>
      </p:sp>
      <p:pic>
        <p:nvPicPr>
          <p:cNvPr id="2055" name="Picture 7" descr="22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2017712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14732207-illustration-of-happy-family-laying-in-sweet-hom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96975"/>
            <a:ext cx="2519363" cy="200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2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3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4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2636838"/>
            <a:ext cx="6624638" cy="2952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sk-SK"/>
          </a:p>
        </p:txBody>
      </p:sp>
      <p:sp>
        <p:nvSpPr>
          <p:cNvPr id="30729" name="AutoShape 9"/>
          <p:cNvSpPr>
            <a:spLocks noChangeArrowheads="1"/>
          </p:cNvSpPr>
          <p:nvPr/>
        </p:nvSpPr>
        <p:spPr bwMode="auto">
          <a:xfrm>
            <a:off x="611188" y="1628775"/>
            <a:ext cx="7920037" cy="4814888"/>
          </a:xfrm>
          <a:prstGeom prst="horizontalScroll">
            <a:avLst>
              <a:gd name="adj" fmla="val 12500"/>
            </a:avLst>
          </a:prstGeom>
          <a:solidFill>
            <a:srgbClr val="E6E6E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k-SK" sz="4000">
                <a:solidFill>
                  <a:srgbClr val="F7391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Meno a priezvisko:</a:t>
            </a:r>
          </a:p>
          <a:p>
            <a:pPr algn="ctr"/>
            <a:r>
              <a:rPr lang="sk-SK" sz="4000">
                <a:solidFill>
                  <a:srgbClr val="F7391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Bydlisko:</a:t>
            </a:r>
          </a:p>
          <a:p>
            <a:pPr algn="ctr"/>
            <a:r>
              <a:rPr lang="sk-SK" sz="4000">
                <a:solidFill>
                  <a:srgbClr val="F7391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Ulica:</a:t>
            </a:r>
          </a:p>
          <a:p>
            <a:pPr algn="ctr"/>
            <a:r>
              <a:rPr lang="sk-SK" sz="4000">
                <a:solidFill>
                  <a:srgbClr val="F7391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PSČ:</a:t>
            </a:r>
          </a:p>
          <a:p>
            <a:pPr algn="ctr"/>
            <a:r>
              <a:rPr lang="sk-SK"/>
              <a:t>:</a:t>
            </a:r>
          </a:p>
        </p:txBody>
      </p:sp>
      <p:pic>
        <p:nvPicPr>
          <p:cNvPr id="30731" name="Picture 11" descr="4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1944687" cy="177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411413" y="549275"/>
            <a:ext cx="4249737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sk-SK" sz="4400" b="1">
                <a:solidFill>
                  <a:srgbClr val="F7391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Kde bývaš ty?</a:t>
            </a:r>
          </a:p>
        </p:txBody>
      </p:sp>
      <p:sp>
        <p:nvSpPr>
          <p:cNvPr id="30734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356100" y="5949950"/>
            <a:ext cx="576263" cy="431800"/>
          </a:xfrm>
          <a:prstGeom prst="actionButtonForwardNex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  <p:bldP spid="307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Rot="1" noChangeArrowheads="1"/>
          </p:cNvSpPr>
          <p:nvPr/>
        </p:nvSpPr>
        <p:spPr bwMode="auto">
          <a:xfrm>
            <a:off x="323850" y="2205038"/>
            <a:ext cx="8510588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4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Ďakujem za pozornosť.</a:t>
            </a:r>
          </a:p>
        </p:txBody>
      </p:sp>
      <p:sp>
        <p:nvSpPr>
          <p:cNvPr id="69638" name="Rectangle 6"/>
          <p:cNvSpPr>
            <a:spLocks noRot="1" noChangeArrowheads="1"/>
          </p:cNvSpPr>
          <p:nvPr/>
        </p:nvSpPr>
        <p:spPr bwMode="auto">
          <a:xfrm>
            <a:off x="4427538" y="4149725"/>
            <a:ext cx="3455987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24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Mgr. Eva Buchelová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827088" y="5589588"/>
            <a:ext cx="744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FF3300"/>
                </a:solidFill>
                <a:latin typeface="Arial" charset="0"/>
                <a:cs typeface="Arial" charset="0"/>
              </a:rPr>
              <a:t>V prezentácii sú použité obrázky z www.123rf.com</a:t>
            </a:r>
          </a:p>
        </p:txBody>
      </p:sp>
      <p:sp>
        <p:nvSpPr>
          <p:cNvPr id="69640" name="AutoShape 8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4356100" y="6092825"/>
            <a:ext cx="576263" cy="431800"/>
          </a:xfrm>
          <a:prstGeom prst="actionButtonHome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/>
      <p:bldP spid="69638" grpId="0"/>
      <p:bldP spid="69639" grpId="0"/>
    </p:bldLst>
  </p:timing>
</p:sld>
</file>

<file path=ppt/theme/theme1.xml><?xml version="1.0" encoding="utf-8"?>
<a:theme xmlns:a="http://schemas.openxmlformats.org/drawingml/2006/main" name="Preteky">
  <a:themeElements>
    <a:clrScheme name="Preteky 8">
      <a:dk1>
        <a:srgbClr val="000000"/>
      </a:dk1>
      <a:lt1>
        <a:srgbClr val="FFFFFF"/>
      </a:lt1>
      <a:dk2>
        <a:srgbClr val="000000"/>
      </a:dk2>
      <a:lt2>
        <a:srgbClr val="CDCDCD"/>
      </a:lt2>
      <a:accent1>
        <a:srgbClr val="CDD9F7"/>
      </a:accent1>
      <a:accent2>
        <a:srgbClr val="99FF33"/>
      </a:accent2>
      <a:accent3>
        <a:srgbClr val="FFFFFF"/>
      </a:accent3>
      <a:accent4>
        <a:srgbClr val="000000"/>
      </a:accent4>
      <a:accent5>
        <a:srgbClr val="E3E9FA"/>
      </a:accent5>
      <a:accent6>
        <a:srgbClr val="8AE72D"/>
      </a:accent6>
      <a:hlink>
        <a:srgbClr val="0033CC"/>
      </a:hlink>
      <a:folHlink>
        <a:srgbClr val="669900"/>
      </a:folHlink>
    </a:clrScheme>
    <a:fontScheme name="Preteky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teky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teky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Competition</Template>
  <TotalTime>1367</TotalTime>
  <Words>165</Words>
  <Application>Microsoft Office PowerPoint</Application>
  <PresentationFormat>Prezentácia na obrazovke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Preteky</vt:lpstr>
      <vt:lpstr>Prezentácia programu PowerPoint</vt:lpstr>
      <vt:lpstr>Môj dom</vt:lpstr>
      <vt:lpstr>Kde býva rodina?</vt:lpstr>
      <vt:lpstr>Rozdiely v bývaní: dom a byt</vt:lpstr>
      <vt:lpstr>Miestnosti rodinného domu</vt:lpstr>
      <vt:lpstr>Náš byt</vt:lpstr>
      <vt:lpstr>Prezentácia programu PowerPoint</vt:lpstr>
      <vt:lpstr>Obývacia izba</vt:lpstr>
      <vt:lpstr>Detská izba</vt:lpstr>
      <vt:lpstr>Prezentácia programu PowerPoint</vt:lpstr>
      <vt:lpstr>Kuchyňa</vt:lpstr>
      <vt:lpstr>Prezentácia programu PowerPoint</vt:lpstr>
      <vt:lpstr>Čo patrí k domu? </vt:lpstr>
      <vt:lpstr>Moja adresa</vt:lpstr>
      <vt:lpstr>Prezentácia programu PowerPoint</vt:lpstr>
      <vt:lpstr>Prezentácia programu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Rodina a bývanie</dc:title>
  <dc:creator>dell</dc:creator>
  <cp:lastModifiedBy>Uzivatel</cp:lastModifiedBy>
  <cp:revision>19</cp:revision>
  <dcterms:created xsi:type="dcterms:W3CDTF">2012-10-28T17:08:26Z</dcterms:created>
  <dcterms:modified xsi:type="dcterms:W3CDTF">2014-02-20T09:45:27Z</dcterms:modified>
</cp:coreProperties>
</file>