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1" r:id="rId4"/>
    <p:sldId id="257" r:id="rId5"/>
    <p:sldId id="262" r:id="rId6"/>
    <p:sldId id="263" r:id="rId7"/>
    <p:sldId id="260" r:id="rId8"/>
    <p:sldId id="264" r:id="rId9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CC"/>
    <a:srgbClr val="FF5050"/>
    <a:srgbClr val="FF795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468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FC028-6A08-43A9-A83D-2F0B840E2991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A2AC6-0706-4592-85ED-725895ED281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5574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3BCD1-F801-4DFC-8A09-F4D288BF98CE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58A70-D051-41D4-B5DC-577A9C7B84E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610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B780B-7997-4C47-8E8E-F1176B86F833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4EE47-476D-429E-A2BC-A14796E175C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9234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1B9E0-154C-41EA-8556-E409D98BF23F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31416-2F4B-4E56-A669-00CD45B1D7C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8005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CA509-7B67-44E0-8059-03BF14851FCE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49FCE-336C-46E7-BC26-7C33D5A9701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1643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4F664-CCE4-4938-A7A5-491CC7FC3AA7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4783E-E59C-406F-87E8-E592BF2F9B7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8128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35237-14F7-412D-9BB8-1A9F62885302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F6FEF-AC49-400D-B285-E1C10FA87FD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4743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1FB5-4A30-4856-BDE6-B67C1407E586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0968A-9323-459B-B34B-B251E98C07F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1097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D3A43-08E9-408D-96CD-A35701ED3535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27DA3-B9EF-4ED0-B216-65FFCFAA7EB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8570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C5612-2CBA-4035-A3D7-A38FC652CEAA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11466-6E60-4BD8-A4EB-1154380CA23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7768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D1EBB-AF63-4FFD-B535-C5BFBEA8C23F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357BA-FA4E-4515-93B2-069F192A557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1344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3BA707-FC62-4044-A3DD-DD5464A52F2E}" type="datetimeFigureOut">
              <a:rPr lang="sk-SK"/>
              <a:pPr>
                <a:defRPr/>
              </a:pPr>
              <a:t>23.2.2014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6DE599-5B3E-4827-A9CF-EE07947F789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Dopytovo orientovaný projekt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Moderné vzdelávanie pre vedomostnú spoločnosť/Projekt je spolufinancovaný zo zdrojov EÚ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Kód ITMS projektu 26110130435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7" name="Obdĺžnik 6"/>
          <p:cNvSpPr/>
          <p:nvPr/>
        </p:nvSpPr>
        <p:spPr>
          <a:xfrm>
            <a:off x="5712544" y="5791200"/>
            <a:ext cx="277207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1400" b="1" dirty="0" smtClean="0">
                <a:solidFill>
                  <a:schemeClr val="accent4">
                    <a:lumMod val="10000"/>
                  </a:schemeClr>
                </a:solidFill>
              </a:rPr>
              <a:t>PaedDr. </a:t>
            </a:r>
            <a:r>
              <a:rPr lang="sk-SK" sz="1400" b="1" dirty="0" smtClean="0">
                <a:solidFill>
                  <a:schemeClr val="accent4">
                    <a:lumMod val="10000"/>
                  </a:schemeClr>
                </a:solidFill>
              </a:rPr>
              <a:t>Zdena </a:t>
            </a:r>
            <a:r>
              <a:rPr lang="sk-SK" sz="1400" b="1" dirty="0" err="1" smtClean="0">
                <a:solidFill>
                  <a:schemeClr val="accent4">
                    <a:lumMod val="10000"/>
                  </a:schemeClr>
                </a:solidFill>
              </a:rPr>
              <a:t>Pšenková</a:t>
            </a:r>
            <a:r>
              <a:rPr lang="sk-SK" sz="1400" dirty="0">
                <a:solidFill>
                  <a:schemeClr val="accent4">
                    <a:lumMod val="10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902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dĺžnik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2" t="44514" r="7613" b="6958"/>
          <a:stretch>
            <a:fillRect/>
          </a:stretch>
        </p:blipFill>
        <p:spPr bwMode="auto">
          <a:xfrm>
            <a:off x="2987675" y="549275"/>
            <a:ext cx="338455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16113"/>
            <a:ext cx="5327650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611560" y="260648"/>
            <a:ext cx="8064896" cy="867929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HÁDANKY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Skús uhádnuť nasledovné hádanky.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Dve kukučky vedľa seba , a jedna druhú nevidia. Čo je to?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Jeden hovorí, dvaja sa dívajú a dvaja počúvajú. Čo je to?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2636838"/>
            <a:ext cx="16097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63" y="4724400"/>
            <a:ext cx="57626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68413"/>
            <a:ext cx="7345362" cy="500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dĺžnik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1" t="53685" r="15517"/>
          <a:stretch>
            <a:fillRect/>
          </a:stretch>
        </p:blipFill>
        <p:spPr bwMode="auto">
          <a:xfrm>
            <a:off x="1979613" y="404813"/>
            <a:ext cx="5616575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2902422" y="183868"/>
            <a:ext cx="3551389" cy="8432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Časti tváre</a:t>
            </a:r>
          </a:p>
        </p:txBody>
      </p:sp>
      <p:pic>
        <p:nvPicPr>
          <p:cNvPr id="19461" name="Picture 5" descr="9867609-portrait-of-beautiful-woman-isolated-on-the-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989138"/>
            <a:ext cx="4321175" cy="423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2" name="Line 6"/>
          <p:cNvSpPr>
            <a:spLocks noChangeShapeType="1"/>
          </p:cNvSpPr>
          <p:nvPr/>
        </p:nvSpPr>
        <p:spPr bwMode="auto">
          <a:xfrm flipH="1">
            <a:off x="5219700" y="3860800"/>
            <a:ext cx="295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 flipH="1">
            <a:off x="4932363" y="5229225"/>
            <a:ext cx="3240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1692275" y="4581525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H="1">
            <a:off x="6011863" y="2349500"/>
            <a:ext cx="2089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1692275" y="2852738"/>
            <a:ext cx="2087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1763713" y="2133600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1692275" y="2420938"/>
            <a:ext cx="165735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1692275" y="4149725"/>
            <a:ext cx="165735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1692275" y="1700213"/>
            <a:ext cx="165735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6516688" y="1916113"/>
            <a:ext cx="165735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6516688" y="3429000"/>
            <a:ext cx="165735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6516688" y="4797425"/>
            <a:ext cx="165735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" name="Obdĺžnik 1"/>
          <p:cNvSpPr/>
          <p:nvPr/>
        </p:nvSpPr>
        <p:spPr>
          <a:xfrm>
            <a:off x="177474" y="1027075"/>
            <a:ext cx="87158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Pomenuj jednotlivé časti tváre a ukáž ich na sebe.</a:t>
            </a:r>
            <a:endParaRPr lang="sk-SK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462" grpId="0" animBg="1"/>
      <p:bldP spid="19463" grpId="0" animBg="1"/>
      <p:bldP spid="19464" grpId="0" animBg="1"/>
      <p:bldP spid="19465" grpId="0" animBg="1"/>
      <p:bldP spid="19466" grpId="0" animBg="1"/>
      <p:bldP spid="19467" grpId="0" animBg="1"/>
      <p:bldP spid="19472" grpId="0" animBg="1"/>
      <p:bldP spid="19473" grpId="0" animBg="1"/>
      <p:bldP spid="19474" grpId="0" animBg="1"/>
      <p:bldP spid="19475" grpId="0" animBg="1"/>
      <p:bldP spid="19476" grpId="0" animBg="1"/>
      <p:bldP spid="19477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dĺžnik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83"/>
          <a:stretch>
            <a:fillRect/>
          </a:stretch>
        </p:blipFill>
        <p:spPr bwMode="auto">
          <a:xfrm>
            <a:off x="1116013" y="260350"/>
            <a:ext cx="6840537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dĺžnik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6" r="64191" b="73045"/>
          <a:stretch>
            <a:fillRect/>
          </a:stretch>
        </p:blipFill>
        <p:spPr bwMode="auto">
          <a:xfrm>
            <a:off x="1187450" y="1557338"/>
            <a:ext cx="2449513" cy="7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dĺžnik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3" r="58946" b="60608"/>
          <a:stretch>
            <a:fillRect/>
          </a:stretch>
        </p:blipFill>
        <p:spPr bwMode="auto">
          <a:xfrm>
            <a:off x="1187450" y="2565400"/>
            <a:ext cx="2808288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dĺžnik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43" r="58946" b="48148"/>
          <a:stretch>
            <a:fillRect/>
          </a:stretch>
        </p:blipFill>
        <p:spPr bwMode="auto">
          <a:xfrm>
            <a:off x="1187450" y="3644900"/>
            <a:ext cx="2808288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dĺžnik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8946" b="37791"/>
          <a:stretch>
            <a:fillRect/>
          </a:stretch>
        </p:blipFill>
        <p:spPr bwMode="auto">
          <a:xfrm>
            <a:off x="1187450" y="4581525"/>
            <a:ext cx="280828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dĺžnik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09" r="58946" b="26382"/>
          <a:stretch>
            <a:fillRect/>
          </a:stretch>
        </p:blipFill>
        <p:spPr bwMode="auto">
          <a:xfrm>
            <a:off x="1187450" y="5516563"/>
            <a:ext cx="2808288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5" name="Picture 15" descr="14088603-feminin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341438"/>
            <a:ext cx="1008062" cy="86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6" name="Picture 16" descr="937239-body-parts-ear-an-illustration-of-a-human-ear-no-meshes-used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349500"/>
            <a:ext cx="744538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7" name="Picture 17" descr="nos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429000"/>
            <a:ext cx="588963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9" name="Picture 19" descr="10322873-beautiful-smiling-mouth-with-beautiful-healthy-teeth-isolated-on-whit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652963"/>
            <a:ext cx="1223962" cy="54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0" name="Picture 20" descr="937246-body-parts-hand-an-illustration-of-a-human-hand-no-meshes-used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5373688"/>
            <a:ext cx="895350" cy="108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7" name="AutoShape 29"/>
          <p:cNvSpPr>
            <a:spLocks noChangeArrowheads="1"/>
          </p:cNvSpPr>
          <p:nvPr/>
        </p:nvSpPr>
        <p:spPr bwMode="auto">
          <a:xfrm>
            <a:off x="655315" y="1681057"/>
            <a:ext cx="7992120" cy="7921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" name="Obdĺžnik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2" b="44984"/>
          <a:stretch>
            <a:fillRect/>
          </a:stretch>
        </p:blipFill>
        <p:spPr bwMode="auto">
          <a:xfrm>
            <a:off x="1331913" y="333375"/>
            <a:ext cx="6638925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1" name="Picture 13" descr="937239-body-parts-ear-an-illustration-of-a-human-ear-no-meshes-use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852738"/>
            <a:ext cx="1147762" cy="14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3" name="Picture 15" descr="nos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437063"/>
            <a:ext cx="9334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4" name="Picture 16" descr="937246-body-parts-hand-an-illustration-of-a-human-hand-no-meshes-use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781300"/>
            <a:ext cx="1312863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5" name="Picture 17" descr="14088603-feminin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068638"/>
            <a:ext cx="1584325" cy="136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8" name="Picture 20" descr="5335572-open-mouth-with-tongue-sticking-out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508500"/>
            <a:ext cx="1249362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ĺžnik 7"/>
          <p:cNvSpPr/>
          <p:nvPr/>
        </p:nvSpPr>
        <p:spPr>
          <a:xfrm>
            <a:off x="881785" y="1779227"/>
            <a:ext cx="12121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zrak</a:t>
            </a:r>
            <a:endParaRPr lang="sk-SK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Obdĺžnik 14"/>
          <p:cNvSpPr/>
          <p:nvPr/>
        </p:nvSpPr>
        <p:spPr>
          <a:xfrm>
            <a:off x="2191813" y="1779227"/>
            <a:ext cx="15231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sluch</a:t>
            </a:r>
            <a:endParaRPr lang="sk-SK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3910165" y="1787527"/>
            <a:ext cx="138050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čuch</a:t>
            </a:r>
            <a:endParaRPr lang="sk-SK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Obdĺžnik 16"/>
          <p:cNvSpPr/>
          <p:nvPr/>
        </p:nvSpPr>
        <p:spPr>
          <a:xfrm>
            <a:off x="5508625" y="1779227"/>
            <a:ext cx="13404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chuť</a:t>
            </a:r>
            <a:endParaRPr lang="sk-SK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Obdĺžnik 17"/>
          <p:cNvSpPr/>
          <p:nvPr/>
        </p:nvSpPr>
        <p:spPr>
          <a:xfrm>
            <a:off x="6994849" y="1779227"/>
            <a:ext cx="14109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hmat</a:t>
            </a:r>
            <a:endParaRPr lang="sk-SK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nimBg="1"/>
      <p:bldP spid="8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16113"/>
            <a:ext cx="5327650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ĺžnik 2"/>
          <p:cNvSpPr/>
          <p:nvPr/>
        </p:nvSpPr>
        <p:spPr>
          <a:xfrm>
            <a:off x="644890" y="836712"/>
            <a:ext cx="782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Ďakujem za pozornosť.</a:t>
            </a:r>
            <a:endParaRPr lang="sk-SK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0147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81</Words>
  <Application>Microsoft Office PowerPoint</Application>
  <PresentationFormat>Prezentácia na obrazovke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lenovo_ntb</dc:creator>
  <cp:lastModifiedBy>Uzivatel</cp:lastModifiedBy>
  <cp:revision>16</cp:revision>
  <dcterms:created xsi:type="dcterms:W3CDTF">2010-04-05T10:19:10Z</dcterms:created>
  <dcterms:modified xsi:type="dcterms:W3CDTF">2014-02-23T16:21:43Z</dcterms:modified>
</cp:coreProperties>
</file>