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61" r:id="rId3"/>
    <p:sldId id="263" r:id="rId4"/>
    <p:sldId id="264" r:id="rId5"/>
    <p:sldId id="265" r:id="rId6"/>
    <p:sldId id="258" r:id="rId7"/>
    <p:sldId id="266" r:id="rId8"/>
    <p:sldId id="259" r:id="rId9"/>
    <p:sldId id="267" r:id="rId10"/>
    <p:sldId id="260" r:id="rId11"/>
    <p:sldId id="268" r:id="rId12"/>
    <p:sldId id="269" r:id="rId13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996633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00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římá spojovací čára 12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5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4C7E7-EFA5-4C54-B81B-567C31307360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86A96-B9E9-4BB8-B0EF-C958B35B82C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1375145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7B639-E694-48B0-B3C2-DEB421B82A86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320F3-E738-4908-A0F6-FC225661622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351237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římá spojovací čára 12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5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C3725-29BE-4DD4-B298-83574FBA9DA1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7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3D66D-D50C-4AF7-A99A-5DB1D8AE059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0077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BFB24-1E47-47A0-B075-CB43C08D20B3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45C02-206A-4997-AE96-3FEC40DF827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0508142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12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8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BC045-34F9-427D-897C-53B97B08721A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9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BFF75-7176-4074-95AA-2C07553E6B1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2744314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D4E1A-4C3E-498B-923D-AD7F4E20C3D8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3C260-107E-4DB0-9BFC-C63428AC3F8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4189944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05FA7-122D-4294-B988-E377C2F6A11A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D7F82-691A-44C1-B2AC-FCEDF138FF0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9080479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římá spojovací čára 12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0378E-EA97-4D99-B938-3B23D0907832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7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87A24-4C5E-437F-80E0-C67CC9EE0E6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99215803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AAC41-EB7E-4CDF-804B-240E761C314C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9BAB6-AA6E-4C7D-8B3B-87640DDA259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3208656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40B76-7568-4EC1-A70E-10C62779F166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E5CCE-B5E4-4C46-AFFC-A7F8759E184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619066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ACE91-D82C-45BA-B62F-724C5E47E30C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068D2-6A00-49F8-8D7C-AA376CA796B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93692033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Zástupný symbol pro text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527051F-BC7B-444E-8B9A-901C5F66F973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A66ECFCB-C541-4356-B3D4-197BFD92D68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699" r:id="rId4"/>
    <p:sldLayoutId id="2147483705" r:id="rId5"/>
    <p:sldLayoutId id="2147483700" r:id="rId6"/>
    <p:sldLayoutId id="2147483706" r:id="rId7"/>
    <p:sldLayoutId id="2147483707" r:id="rId8"/>
    <p:sldLayoutId id="2147483708" r:id="rId9"/>
    <p:sldLayoutId id="2147483701" r:id="rId10"/>
    <p:sldLayoutId id="2147483709" r:id="rId11"/>
  </p:sldLayoutIdLst>
  <p:transition spd="slow">
    <p:pull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0.jpeg"/><Relationship Id="rId4" Type="http://schemas.openxmlformats.org/officeDocument/2006/relationships/image" Target="../media/image13.gif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23.jpe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12" Type="http://schemas.openxmlformats.org/officeDocument/2006/relationships/image" Target="../media/image22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slide" Target="slide11.xml"/><Relationship Id="rId5" Type="http://schemas.openxmlformats.org/officeDocument/2006/relationships/image" Target="../media/image13.gif"/><Relationship Id="rId15" Type="http://schemas.openxmlformats.org/officeDocument/2006/relationships/image" Target="../media/image10.jpeg"/><Relationship Id="rId10" Type="http://schemas.openxmlformats.org/officeDocument/2006/relationships/image" Target="../media/image14.png"/><Relationship Id="rId4" Type="http://schemas.openxmlformats.org/officeDocument/2006/relationships/slide" Target="slide8.xml"/><Relationship Id="rId9" Type="http://schemas.openxmlformats.org/officeDocument/2006/relationships/image" Target="../media/image15.png"/><Relationship Id="rId14" Type="http://schemas.openxmlformats.org/officeDocument/2006/relationships/slide" Target="slide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Dopytovo orientovaný projekt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Moderné vzdelávanie pre vedomostnú spoločnosť/Projekt je spolufinancovaný zo zdrojov EÚ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Kód ITMS projektu 26110130435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10" name="Obdĺžnik 9"/>
          <p:cNvSpPr/>
          <p:nvPr/>
        </p:nvSpPr>
        <p:spPr>
          <a:xfrm>
            <a:off x="5712544" y="5791200"/>
            <a:ext cx="2772071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sz="12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Mgr. Michaela Mojžišová</a:t>
            </a:r>
            <a:r>
              <a:rPr lang="sk-SK" sz="1400" dirty="0">
                <a:solidFill>
                  <a:schemeClr val="accent4">
                    <a:lumMod val="10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194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3"/>
          <p:cNvSpPr txBox="1">
            <a:spLocks noChangeArrowheads="1"/>
          </p:cNvSpPr>
          <p:nvPr/>
        </p:nvSpPr>
        <p:spPr bwMode="auto">
          <a:xfrm>
            <a:off x="1219200" y="685800"/>
            <a:ext cx="678180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k-SK" sz="3600">
                <a:latin typeface="Algerian" pitchFamily="82" charset="0"/>
              </a:rPr>
              <a:t>               </a:t>
            </a:r>
          </a:p>
          <a:p>
            <a:pPr eaLnBrk="1" hangingPunct="1"/>
            <a:r>
              <a:rPr lang="sk-SK" sz="3600">
                <a:latin typeface="Algerian" pitchFamily="82" charset="0"/>
              </a:rPr>
              <a:t>obrázkový  rozvrh  hodín</a:t>
            </a:r>
          </a:p>
          <a:p>
            <a:pPr eaLnBrk="1" hangingPunct="1"/>
            <a:r>
              <a:rPr lang="sk-SK" sz="3600">
                <a:latin typeface="Algerian" pitchFamily="82" charset="0"/>
              </a:rPr>
              <a:t> </a:t>
            </a:r>
          </a:p>
          <a:p>
            <a:pPr eaLnBrk="1" hangingPunct="1"/>
            <a:r>
              <a:rPr lang="sk-SK" sz="3600">
                <a:latin typeface="Algerian" pitchFamily="82" charset="0"/>
              </a:rPr>
              <a:t>         Slona mudrlanta </a:t>
            </a:r>
          </a:p>
          <a:p>
            <a:pPr eaLnBrk="1" hangingPunct="1"/>
            <a:endParaRPr lang="sk-SK" sz="3600">
              <a:latin typeface="Algerian" pitchFamily="82" charset="0"/>
            </a:endParaRPr>
          </a:p>
          <a:p>
            <a:pPr eaLnBrk="1" hangingPunct="1"/>
            <a:r>
              <a:rPr lang="sk-SK" sz="3600">
                <a:latin typeface="Algerian" pitchFamily="82" charset="0"/>
              </a:rPr>
              <a:t>                          a </a:t>
            </a:r>
          </a:p>
          <a:p>
            <a:pPr eaLnBrk="1" hangingPunct="1"/>
            <a:r>
              <a:rPr lang="sk-SK" sz="3600">
                <a:latin typeface="Algerian" pitchFamily="82" charset="0"/>
              </a:rPr>
              <a:t>              </a:t>
            </a:r>
          </a:p>
          <a:p>
            <a:pPr eaLnBrk="1" hangingPunct="1"/>
            <a:r>
              <a:rPr lang="sk-SK" sz="3600">
                <a:latin typeface="Algerian" pitchFamily="82" charset="0"/>
              </a:rPr>
              <a:t>            lienky školienky</a:t>
            </a:r>
          </a:p>
        </p:txBody>
      </p:sp>
      <p:pic>
        <p:nvPicPr>
          <p:cNvPr id="10248" name="Picture 8" descr="mudrl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9106">
            <a:off x="6324600" y="2209800"/>
            <a:ext cx="22669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 descr="13699672-illustration-of-a-comical-ladybir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59907">
            <a:off x="762000" y="3276600"/>
            <a:ext cx="1931988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AutoShape 10" descr="Plachtovina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609600" cy="381000"/>
          </a:xfrm>
          <a:prstGeom prst="actionButtonForwardNex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12384731-karikatura-slon-s-mya-lenkou-bubliny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32099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álna bublina 6"/>
          <p:cNvSpPr>
            <a:spLocks noChangeArrowheads="1"/>
          </p:cNvSpPr>
          <p:nvPr/>
        </p:nvSpPr>
        <p:spPr bwMode="auto">
          <a:xfrm>
            <a:off x="2057400" y="533400"/>
            <a:ext cx="5105400" cy="2209800"/>
          </a:xfrm>
          <a:prstGeom prst="wedgeEllipseCallout">
            <a:avLst>
              <a:gd name="adj1" fmla="val -16292"/>
              <a:gd name="adj2" fmla="val 63361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292" name="BlokTextu 7"/>
          <p:cNvSpPr txBox="1">
            <a:spLocks noChangeArrowheads="1"/>
          </p:cNvSpPr>
          <p:nvPr/>
        </p:nvSpPr>
        <p:spPr bwMode="auto">
          <a:xfrm>
            <a:off x="2667000" y="914400"/>
            <a:ext cx="40386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2800" b="1">
                <a:latin typeface="Calibri" pitchFamily="34" charset="0"/>
              </a:rPr>
              <a:t>„Čože je to za hodina!“ </a:t>
            </a:r>
          </a:p>
          <a:p>
            <a:pPr algn="ctr" eaLnBrk="1" hangingPunct="1"/>
            <a:r>
              <a:rPr lang="sk-SK" sz="2800" b="1">
                <a:latin typeface="Calibri" pitchFamily="34" charset="0"/>
              </a:rPr>
              <a:t>Slon Mudrlant ruky spína. </a:t>
            </a:r>
            <a:r>
              <a:rPr lang="sk-SK" sz="2800" b="1"/>
              <a:t>„</a:t>
            </a:r>
            <a:r>
              <a:rPr lang="sk-SK" sz="2800" b="1">
                <a:latin typeface="Calibri" pitchFamily="34" charset="0"/>
              </a:rPr>
              <a:t>Lienka moja pomôž mi!“</a:t>
            </a:r>
          </a:p>
        </p:txBody>
      </p:sp>
      <p:pic>
        <p:nvPicPr>
          <p:cNvPr id="2867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00400"/>
            <a:ext cx="8461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27" descr="C:\Documents and Settings\Owner\Desktop\projekt obrázky\pery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743200"/>
            <a:ext cx="12954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572000"/>
            <a:ext cx="91440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257800"/>
            <a:ext cx="8445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114800"/>
            <a:ext cx="9223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4" name="Picture 12" descr="Obrázok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657600"/>
            <a:ext cx="9906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5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410200"/>
            <a:ext cx="838200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0" name="AutoShape 14" descr="Plachtovina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609600" cy="381000"/>
          </a:xfrm>
          <a:prstGeom prst="actionButtonForwardNext">
            <a:avLst/>
          </a:prstGeom>
          <a:blipFill dpi="0" rotWithShape="1">
            <a:blip r:embed="rId10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5" descr="slon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352800"/>
            <a:ext cx="30861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27" descr="lien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86200"/>
            <a:ext cx="21240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BlokTextu 7"/>
          <p:cNvSpPr txBox="1">
            <a:spLocks noChangeArrowheads="1"/>
          </p:cNvSpPr>
          <p:nvPr/>
        </p:nvSpPr>
        <p:spPr bwMode="auto">
          <a:xfrm>
            <a:off x="1066800" y="533400"/>
            <a:ext cx="6858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2800" b="1" dirty="0">
                <a:latin typeface="Calibri" pitchFamily="34" charset="0"/>
              </a:rPr>
              <a:t>A </a:t>
            </a:r>
            <a:r>
              <a:rPr lang="sk-SK" sz="2800" b="1" dirty="0" err="1">
                <a:latin typeface="Calibri" pitchFamily="34" charset="0"/>
              </a:rPr>
              <a:t>Školienka</a:t>
            </a:r>
            <a:r>
              <a:rPr lang="sk-SK" sz="2800" b="1" dirty="0">
                <a:latin typeface="Calibri" pitchFamily="34" charset="0"/>
              </a:rPr>
              <a:t> nelenila, k sloníkovi priletela.</a:t>
            </a:r>
          </a:p>
        </p:txBody>
      </p:sp>
      <p:sp>
        <p:nvSpPr>
          <p:cNvPr id="8" name="Oválna bublina 7"/>
          <p:cNvSpPr>
            <a:spLocks noChangeArrowheads="1"/>
          </p:cNvSpPr>
          <p:nvPr/>
        </p:nvSpPr>
        <p:spPr bwMode="auto">
          <a:xfrm flipH="1">
            <a:off x="2819400" y="1600200"/>
            <a:ext cx="5257800" cy="2514600"/>
          </a:xfrm>
          <a:prstGeom prst="wedgeEllipseCallout">
            <a:avLst>
              <a:gd name="adj1" fmla="val -27509"/>
              <a:gd name="adj2" fmla="val 54921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318" name="BlokTextu 9"/>
          <p:cNvSpPr txBox="1">
            <a:spLocks noChangeArrowheads="1"/>
          </p:cNvSpPr>
          <p:nvPr/>
        </p:nvSpPr>
        <p:spPr bwMode="auto">
          <a:xfrm>
            <a:off x="3429000" y="1981200"/>
            <a:ext cx="41910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2800" b="1" dirty="0">
                <a:latin typeface="Calibri" pitchFamily="34" charset="0"/>
              </a:rPr>
              <a:t>„Ach, Mudrlant, ty nevieš,          čo sa v škole učíš?“</a:t>
            </a:r>
          </a:p>
          <a:p>
            <a:pPr algn="ctr" eaLnBrk="1" hangingPunct="1"/>
            <a:r>
              <a:rPr lang="sk-SK" sz="2800" b="1" dirty="0">
                <a:latin typeface="Calibri" pitchFamily="34" charset="0"/>
              </a:rPr>
              <a:t>„Všetky značky predmetov predsa poznať musíš!“</a:t>
            </a:r>
          </a:p>
        </p:txBody>
      </p:sp>
      <p:sp>
        <p:nvSpPr>
          <p:cNvPr id="13319" name="AutoShape 32" descr="Plachtovina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609600" cy="381000"/>
          </a:xfrm>
          <a:prstGeom prst="actionButtonForwardNex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8" grpId="0" animBg="1"/>
      <p:bldP spid="133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0"/>
          <p:cNvSpPr>
            <a:spLocks noChangeArrowheads="1"/>
          </p:cNvSpPr>
          <p:nvPr/>
        </p:nvSpPr>
        <p:spPr bwMode="auto">
          <a:xfrm>
            <a:off x="2895600" y="3581400"/>
            <a:ext cx="1447800" cy="14478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4339" name="Oval 19"/>
          <p:cNvSpPr>
            <a:spLocks noChangeArrowheads="1"/>
          </p:cNvSpPr>
          <p:nvPr/>
        </p:nvSpPr>
        <p:spPr bwMode="auto">
          <a:xfrm>
            <a:off x="1600200" y="4876800"/>
            <a:ext cx="1447800" cy="14478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4340" name="Oval 18"/>
          <p:cNvSpPr>
            <a:spLocks noChangeArrowheads="1"/>
          </p:cNvSpPr>
          <p:nvPr/>
        </p:nvSpPr>
        <p:spPr bwMode="auto">
          <a:xfrm>
            <a:off x="457200" y="3200400"/>
            <a:ext cx="1447800" cy="14478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4341" name="Oval 17"/>
          <p:cNvSpPr>
            <a:spLocks noChangeArrowheads="1"/>
          </p:cNvSpPr>
          <p:nvPr/>
        </p:nvSpPr>
        <p:spPr bwMode="auto">
          <a:xfrm>
            <a:off x="2590800" y="1752600"/>
            <a:ext cx="1447800" cy="14478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4342" name="Oval 16"/>
          <p:cNvSpPr>
            <a:spLocks noChangeArrowheads="1"/>
          </p:cNvSpPr>
          <p:nvPr/>
        </p:nvSpPr>
        <p:spPr bwMode="auto">
          <a:xfrm>
            <a:off x="4267200" y="533400"/>
            <a:ext cx="1447800" cy="14478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4343" name="Oval 15"/>
          <p:cNvSpPr>
            <a:spLocks noChangeArrowheads="1"/>
          </p:cNvSpPr>
          <p:nvPr/>
        </p:nvSpPr>
        <p:spPr bwMode="auto">
          <a:xfrm>
            <a:off x="685800" y="1066800"/>
            <a:ext cx="1447800" cy="14478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4344" name="AutoShape 5"/>
          <p:cNvSpPr>
            <a:spLocks noChangeArrowheads="1"/>
          </p:cNvSpPr>
          <p:nvPr/>
        </p:nvSpPr>
        <p:spPr bwMode="auto">
          <a:xfrm>
            <a:off x="4648200" y="2590800"/>
            <a:ext cx="3810000" cy="1676400"/>
          </a:xfrm>
          <a:prstGeom prst="wedgeEllipseCallout">
            <a:avLst>
              <a:gd name="adj1" fmla="val -19833"/>
              <a:gd name="adj2" fmla="val 75852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14345" name="BlokTextu 6"/>
          <p:cNvSpPr txBox="1">
            <a:spLocks noChangeArrowheads="1"/>
          </p:cNvSpPr>
          <p:nvPr/>
        </p:nvSpPr>
        <p:spPr bwMode="auto">
          <a:xfrm>
            <a:off x="5029200" y="2743200"/>
            <a:ext cx="30480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2800" b="1">
                <a:latin typeface="Calibri" pitchFamily="34" charset="0"/>
              </a:rPr>
              <a:t>„Poďme na to!“ Povieme si, čo tie značky hovoria .</a:t>
            </a:r>
          </a:p>
        </p:txBody>
      </p:sp>
      <p:pic>
        <p:nvPicPr>
          <p:cNvPr id="30728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989013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27" descr="C:\Documents and Settings\Owner\Desktop\projekt obrázky\pery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990600"/>
            <a:ext cx="12954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11" descr="Obrázok1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10000"/>
            <a:ext cx="99377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2" name="Picture 2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105400"/>
            <a:ext cx="989013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4" name="Picture 4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29000"/>
            <a:ext cx="10255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1" name="Picture 21" descr="11499197-hudebna-kresla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981200"/>
            <a:ext cx="8778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33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22" descr="13667366-illustration-of-a-comical-ladybug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43400"/>
            <a:ext cx="38100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3" name="AutoShape 23" descr="Plachtovina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53400" y="6172200"/>
            <a:ext cx="609600" cy="381000"/>
          </a:xfrm>
          <a:prstGeom prst="actionButtonForwardNext">
            <a:avLst/>
          </a:prstGeom>
          <a:blipFill dpi="0" rotWithShape="1">
            <a:blip r:embed="rId1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BlokTextu 3"/>
          <p:cNvSpPr txBox="1">
            <a:spLocks noChangeArrowheads="1"/>
          </p:cNvSpPr>
          <p:nvPr/>
        </p:nvSpPr>
        <p:spPr bwMode="auto">
          <a:xfrm>
            <a:off x="1828800" y="4495800"/>
            <a:ext cx="58674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4800">
                <a:latin typeface="Calibri" pitchFamily="34" charset="0"/>
              </a:rPr>
              <a:t>Na Slovenskom jazyku </a:t>
            </a:r>
          </a:p>
          <a:p>
            <a:pPr algn="ctr" eaLnBrk="1" hangingPunct="1"/>
            <a:r>
              <a:rPr lang="sk-SK" sz="4800">
                <a:latin typeface="Calibri" pitchFamily="34" charset="0"/>
              </a:rPr>
              <a:t>čítame a píšeme. </a:t>
            </a:r>
          </a:p>
        </p:txBody>
      </p:sp>
      <p:pic>
        <p:nvPicPr>
          <p:cNvPr id="15363" name="Picture 7" descr="SJ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00200"/>
            <a:ext cx="2286000" cy="2265363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6" name="BlokTextu 3"/>
          <p:cNvSpPr txBox="1">
            <a:spLocks noChangeArrowheads="1"/>
          </p:cNvSpPr>
          <p:nvPr/>
        </p:nvSpPr>
        <p:spPr bwMode="auto">
          <a:xfrm>
            <a:off x="2514600" y="457200"/>
            <a:ext cx="43434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sk-SK" sz="48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Slovenský jazyk 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BlokTextu 4"/>
          <p:cNvSpPr txBox="1">
            <a:spLocks noChangeArrowheads="1"/>
          </p:cNvSpPr>
          <p:nvPr/>
        </p:nvSpPr>
        <p:spPr bwMode="auto">
          <a:xfrm>
            <a:off x="1447800" y="5257800"/>
            <a:ext cx="6781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4800">
                <a:latin typeface="Calibri" pitchFamily="34" charset="0"/>
              </a:rPr>
              <a:t>Na Matematike počítame.</a:t>
            </a:r>
          </a:p>
        </p:txBody>
      </p:sp>
      <p:sp>
        <p:nvSpPr>
          <p:cNvPr id="31750" name="BlokTextu 3"/>
          <p:cNvSpPr txBox="1">
            <a:spLocks noChangeArrowheads="1"/>
          </p:cNvSpPr>
          <p:nvPr/>
        </p:nvSpPr>
        <p:spPr bwMode="auto">
          <a:xfrm>
            <a:off x="2514600" y="457200"/>
            <a:ext cx="43434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sk-SK" sz="48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Matematika</a:t>
            </a:r>
            <a:r>
              <a:rPr lang="sk-SK" sz="4800" smtClean="0">
                <a:latin typeface="Calibri" pitchFamily="34" charset="0"/>
              </a:rPr>
              <a:t> </a:t>
            </a:r>
          </a:p>
        </p:txBody>
      </p:sp>
      <p:pic>
        <p:nvPicPr>
          <p:cNvPr id="16388" name="Picture 7" descr="Mat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752600"/>
            <a:ext cx="2362200" cy="23622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BlokTextu 3"/>
          <p:cNvSpPr txBox="1">
            <a:spLocks noChangeArrowheads="1"/>
          </p:cNvSpPr>
          <p:nvPr/>
        </p:nvSpPr>
        <p:spPr bwMode="auto">
          <a:xfrm>
            <a:off x="3200400" y="457200"/>
            <a:ext cx="30480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k-SK" sz="48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Logopédia</a:t>
            </a:r>
          </a:p>
        </p:txBody>
      </p:sp>
      <p:pic>
        <p:nvPicPr>
          <p:cNvPr id="7" name="Picture 27" descr="C:\Documents and Settings\Owner\Desktop\projekt obrázky\pery.gif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2057400"/>
            <a:ext cx="2895600" cy="14478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7412" name="BlokTextu 3"/>
          <p:cNvSpPr txBox="1">
            <a:spLocks noChangeArrowheads="1"/>
          </p:cNvSpPr>
          <p:nvPr/>
        </p:nvSpPr>
        <p:spPr bwMode="auto">
          <a:xfrm>
            <a:off x="685800" y="4572000"/>
            <a:ext cx="8001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4800">
                <a:latin typeface="Calibri" pitchFamily="34" charset="0"/>
              </a:rPr>
              <a:t>Na Logopédii si cvičíme jazýček a učíme sa správne rozprávať.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BlokTextu 4"/>
          <p:cNvSpPr txBox="1">
            <a:spLocks noChangeArrowheads="1"/>
          </p:cNvSpPr>
          <p:nvPr/>
        </p:nvSpPr>
        <p:spPr bwMode="auto">
          <a:xfrm>
            <a:off x="990600" y="4495800"/>
            <a:ext cx="73152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4800">
                <a:latin typeface="Calibri" pitchFamily="34" charset="0"/>
              </a:rPr>
              <a:t>Na Telesnej výchove cvičíme, beháme a skáčeme.</a:t>
            </a:r>
          </a:p>
        </p:txBody>
      </p:sp>
      <p:pic>
        <p:nvPicPr>
          <p:cNvPr id="18435" name="Picture 5" descr="Obrázok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828800"/>
            <a:ext cx="2438400" cy="2224088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4" name="BlokTextu 3"/>
          <p:cNvSpPr txBox="1">
            <a:spLocks noChangeArrowheads="1"/>
          </p:cNvSpPr>
          <p:nvPr/>
        </p:nvSpPr>
        <p:spPr bwMode="auto">
          <a:xfrm>
            <a:off x="2514600" y="457200"/>
            <a:ext cx="43434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sk-SK" sz="48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Telesná výchova 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BlokTextu 3"/>
          <p:cNvSpPr txBox="1">
            <a:spLocks noChangeArrowheads="1"/>
          </p:cNvSpPr>
          <p:nvPr/>
        </p:nvSpPr>
        <p:spPr bwMode="auto">
          <a:xfrm>
            <a:off x="533400" y="4572000"/>
            <a:ext cx="8001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4800">
                <a:latin typeface="Calibri" pitchFamily="34" charset="0"/>
              </a:rPr>
              <a:t>Na Výtvarnej výchove kreslíme, maľujeme a modelujeme.</a:t>
            </a:r>
          </a:p>
        </p:txBody>
      </p:sp>
      <p:pic>
        <p:nvPicPr>
          <p:cNvPr id="19459" name="Picture 7" descr="VV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828800"/>
            <a:ext cx="2422525" cy="25146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4" name="BlokTextu 3"/>
          <p:cNvSpPr txBox="1">
            <a:spLocks noChangeArrowheads="1"/>
          </p:cNvSpPr>
          <p:nvPr/>
        </p:nvSpPr>
        <p:spPr bwMode="auto">
          <a:xfrm>
            <a:off x="2209800" y="457200"/>
            <a:ext cx="4876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sk-SK" sz="48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Výtvarná výchova 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BlokTextu 6"/>
          <p:cNvSpPr txBox="1">
            <a:spLocks noChangeArrowheads="1"/>
          </p:cNvSpPr>
          <p:nvPr/>
        </p:nvSpPr>
        <p:spPr bwMode="auto">
          <a:xfrm>
            <a:off x="457200" y="5334000"/>
            <a:ext cx="84582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l-PL" sz="4800">
                <a:latin typeface="Calibri" pitchFamily="34" charset="0"/>
              </a:rPr>
              <a:t>Na Hudobnej výchove spievame.</a:t>
            </a:r>
            <a:endParaRPr lang="sk-SK">
              <a:latin typeface="Calibri" pitchFamily="34" charset="0"/>
            </a:endParaRPr>
          </a:p>
        </p:txBody>
      </p:sp>
      <p:pic>
        <p:nvPicPr>
          <p:cNvPr id="20483" name="Picture 8" descr="11499197-hudebna-kresla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76400"/>
            <a:ext cx="2605088" cy="2947988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01" name="BlokTextu 3"/>
          <p:cNvSpPr txBox="1">
            <a:spLocks noChangeArrowheads="1"/>
          </p:cNvSpPr>
          <p:nvPr/>
        </p:nvSpPr>
        <p:spPr bwMode="auto">
          <a:xfrm>
            <a:off x="2209800" y="457200"/>
            <a:ext cx="4876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sk-SK" sz="48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Hudobná výchova 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BlokTextu 6"/>
          <p:cNvSpPr txBox="1">
            <a:spLocks noChangeArrowheads="1"/>
          </p:cNvSpPr>
          <p:nvPr/>
        </p:nvSpPr>
        <p:spPr bwMode="auto">
          <a:xfrm>
            <a:off x="3200400" y="914400"/>
            <a:ext cx="38100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2800" b="1">
                <a:latin typeface="Calibri" pitchFamily="34" charset="0"/>
              </a:rPr>
              <a:t>„Tak Mudrlant,             už to vieš,</a:t>
            </a:r>
          </a:p>
          <a:p>
            <a:pPr algn="ctr" eaLnBrk="1" hangingPunct="1"/>
            <a:r>
              <a:rPr lang="sk-SK" sz="2800" b="1">
                <a:latin typeface="Calibri" pitchFamily="34" charset="0"/>
              </a:rPr>
              <a:t>už svoj rozvrh poznáš?“</a:t>
            </a:r>
          </a:p>
        </p:txBody>
      </p:sp>
      <p:pic>
        <p:nvPicPr>
          <p:cNvPr id="21507" name="Picture 8" descr="slo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429000"/>
            <a:ext cx="26670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9" descr="lienka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20002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AutoShape 10"/>
          <p:cNvSpPr>
            <a:spLocks noChangeArrowheads="1"/>
          </p:cNvSpPr>
          <p:nvPr/>
        </p:nvSpPr>
        <p:spPr bwMode="auto">
          <a:xfrm>
            <a:off x="2743200" y="762000"/>
            <a:ext cx="4572000" cy="1828800"/>
          </a:xfrm>
          <a:prstGeom prst="wedgeEllipseCallout">
            <a:avLst>
              <a:gd name="adj1" fmla="val -54690"/>
              <a:gd name="adj2" fmla="val 34634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21510" name="AutoShape 11"/>
          <p:cNvSpPr>
            <a:spLocks noChangeArrowheads="1"/>
          </p:cNvSpPr>
          <p:nvPr/>
        </p:nvSpPr>
        <p:spPr bwMode="auto">
          <a:xfrm flipH="1">
            <a:off x="1447800" y="3048000"/>
            <a:ext cx="4267200" cy="1676400"/>
          </a:xfrm>
          <a:prstGeom prst="wedgeEllipseCallout">
            <a:avLst>
              <a:gd name="adj1" fmla="val -54801"/>
              <a:gd name="adj2" fmla="val 50852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21511" name="BlokTextu 6"/>
          <p:cNvSpPr txBox="1">
            <a:spLocks noChangeArrowheads="1"/>
          </p:cNvSpPr>
          <p:nvPr/>
        </p:nvSpPr>
        <p:spPr bwMode="auto">
          <a:xfrm>
            <a:off x="1676400" y="3505200"/>
            <a:ext cx="3810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2800" b="1">
                <a:latin typeface="Calibri" pitchFamily="34" charset="0"/>
              </a:rPr>
              <a:t>„Ďakujem ti lienka milá,</a:t>
            </a:r>
          </a:p>
          <a:p>
            <a:pPr algn="ctr" eaLnBrk="1" hangingPunct="1"/>
            <a:r>
              <a:rPr lang="sk-SK" sz="2800" b="1">
                <a:latin typeface="Calibri" pitchFamily="34" charset="0"/>
              </a:rPr>
              <a:t>že si mi to vysvetlila.“</a:t>
            </a:r>
          </a:p>
        </p:txBody>
      </p:sp>
      <p:sp>
        <p:nvSpPr>
          <p:cNvPr id="21512" name="AutoShape 13" descr="Plachtovina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576263" cy="395288"/>
          </a:xfrm>
          <a:prstGeom prst="actionButtonHo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esta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246</TotalTime>
  <Words>180</Words>
  <Application>Microsoft Office PowerPoint</Application>
  <PresentationFormat>Prezentácia na obrazovke (4:3)</PresentationFormat>
  <Paragraphs>37</Paragraphs>
  <Slides>12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3" baseType="lpstr">
      <vt:lpstr>Cesta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Roman</dc:creator>
  <cp:lastModifiedBy>Uzivatel</cp:lastModifiedBy>
  <cp:revision>18</cp:revision>
  <dcterms:created xsi:type="dcterms:W3CDTF">2012-09-26T18:18:13Z</dcterms:created>
  <dcterms:modified xsi:type="dcterms:W3CDTF">2014-02-20T10:41:07Z</dcterms:modified>
</cp:coreProperties>
</file>